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1" r:id="rId5"/>
    <p:sldMasterId id="2147483696" r:id="rId6"/>
  </p:sldMasterIdLst>
  <p:notesMasterIdLst>
    <p:notesMasterId r:id="rId52"/>
  </p:notesMasterIdLst>
  <p:sldIdLst>
    <p:sldId id="256" r:id="rId7"/>
    <p:sldId id="258" r:id="rId8"/>
    <p:sldId id="619" r:id="rId9"/>
    <p:sldId id="660" r:id="rId10"/>
    <p:sldId id="620" r:id="rId11"/>
    <p:sldId id="645" r:id="rId12"/>
    <p:sldId id="646" r:id="rId13"/>
    <p:sldId id="316" r:id="rId14"/>
    <p:sldId id="647" r:id="rId15"/>
    <p:sldId id="656" r:id="rId16"/>
    <p:sldId id="641" r:id="rId17"/>
    <p:sldId id="634" r:id="rId18"/>
    <p:sldId id="636" r:id="rId19"/>
    <p:sldId id="642" r:id="rId20"/>
    <p:sldId id="637" r:id="rId21"/>
    <p:sldId id="613" r:id="rId22"/>
    <p:sldId id="614" r:id="rId23"/>
    <p:sldId id="649" r:id="rId24"/>
    <p:sldId id="625" r:id="rId25"/>
    <p:sldId id="648" r:id="rId26"/>
    <p:sldId id="345" r:id="rId27"/>
    <p:sldId id="650" r:id="rId28"/>
    <p:sldId id="347" r:id="rId29"/>
    <p:sldId id="348" r:id="rId30"/>
    <p:sldId id="657" r:id="rId31"/>
    <p:sldId id="626" r:id="rId32"/>
    <p:sldId id="652" r:id="rId33"/>
    <p:sldId id="631" r:id="rId34"/>
    <p:sldId id="658" r:id="rId35"/>
    <p:sldId id="659" r:id="rId36"/>
    <p:sldId id="602" r:id="rId37"/>
    <p:sldId id="601" r:id="rId38"/>
    <p:sldId id="603" r:id="rId39"/>
    <p:sldId id="654" r:id="rId40"/>
    <p:sldId id="355" r:id="rId41"/>
    <p:sldId id="588" r:id="rId42"/>
    <p:sldId id="628" r:id="rId43"/>
    <p:sldId id="590" r:id="rId44"/>
    <p:sldId id="618" r:id="rId45"/>
    <p:sldId id="591" r:id="rId46"/>
    <p:sldId id="616" r:id="rId47"/>
    <p:sldId id="593" r:id="rId48"/>
    <p:sldId id="640" r:id="rId49"/>
    <p:sldId id="644" r:id="rId50"/>
    <p:sldId id="275" r:id="rId51"/>
  </p:sldIdLst>
  <p:sldSz cx="9144000" cy="6858000" type="screen4x3"/>
  <p:notesSz cx="6858000" cy="9144000"/>
  <p:defaultTex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1pPr>
    <a:lvl2pPr marL="0" marR="0" indent="96012"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2pPr>
    <a:lvl3pPr marL="0" marR="0" indent="192024"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3pPr>
    <a:lvl4pPr marL="0" marR="0" indent="288036"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4pPr>
    <a:lvl5pPr marL="0" marR="0" indent="384048"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5pPr>
    <a:lvl6pPr marL="0" marR="0" indent="480060"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6pPr>
    <a:lvl7pPr marL="0" marR="0" indent="576072"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7pPr>
    <a:lvl8pPr marL="0" marR="0" indent="672084"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8pPr>
    <a:lvl9pPr marL="0" marR="0" indent="768096" algn="ctr" defTabSz="345043" rtl="0" fontAlgn="auto" latinLnBrk="0" hangingPunct="0">
      <a:lnSpc>
        <a:spcPct val="100000"/>
      </a:lnSpc>
      <a:spcBef>
        <a:spcPts val="0"/>
      </a:spcBef>
      <a:spcAft>
        <a:spcPts val="0"/>
      </a:spcAft>
      <a:buClrTx/>
      <a:buSzTx/>
      <a:buFontTx/>
      <a:buNone/>
      <a:tabLst/>
      <a:defRPr kumimoji="0" sz="2520" b="0" i="0" u="none" strike="noStrike" cap="all" spc="176" normalizeH="0" baseline="0">
        <a:ln>
          <a:noFill/>
        </a:ln>
        <a:solidFill>
          <a:srgbClr val="FFFFFF"/>
        </a:solidFill>
        <a:effectLst/>
        <a:uFillTx/>
        <a:latin typeface="Georgia"/>
        <a:ea typeface="Georgia"/>
        <a:cs typeface="Georgia"/>
        <a:sym typeface="Georgi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F18"/>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23"/>
    <p:restoredTop sz="61699"/>
  </p:normalViewPr>
  <p:slideViewPr>
    <p:cSldViewPr snapToGrid="0" snapToObjects="1">
      <p:cViewPr>
        <p:scale>
          <a:sx n="52" d="100"/>
          <a:sy n="52" d="100"/>
        </p:scale>
        <p:origin x="145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1143000" y="685800"/>
            <a:ext cx="4572000" cy="3429000"/>
          </a:xfrm>
          <a:prstGeom prst="rect">
            <a:avLst/>
          </a:prstGeom>
        </p:spPr>
        <p:txBody>
          <a:bodyPr/>
          <a:lstStyle/>
          <a:p>
            <a:endParaRPr/>
          </a:p>
        </p:txBody>
      </p:sp>
      <p:sp>
        <p:nvSpPr>
          <p:cNvPr id="229" name="Shape 2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92024" latinLnBrk="0">
      <a:lnSpc>
        <a:spcPct val="117999"/>
      </a:lnSpc>
      <a:defRPr sz="924">
        <a:latin typeface="Helvetica Neue"/>
        <a:ea typeface="Helvetica Neue"/>
        <a:cs typeface="Helvetica Neue"/>
        <a:sym typeface="Helvetica Neue"/>
      </a:defRPr>
    </a:lvl1pPr>
    <a:lvl2pPr indent="96012" defTabSz="192024" latinLnBrk="0">
      <a:lnSpc>
        <a:spcPct val="117999"/>
      </a:lnSpc>
      <a:defRPr sz="924">
        <a:latin typeface="Helvetica Neue"/>
        <a:ea typeface="Helvetica Neue"/>
        <a:cs typeface="Helvetica Neue"/>
        <a:sym typeface="Helvetica Neue"/>
      </a:defRPr>
    </a:lvl2pPr>
    <a:lvl3pPr indent="192024" defTabSz="192024" latinLnBrk="0">
      <a:lnSpc>
        <a:spcPct val="117999"/>
      </a:lnSpc>
      <a:defRPr sz="924">
        <a:latin typeface="Helvetica Neue"/>
        <a:ea typeface="Helvetica Neue"/>
        <a:cs typeface="Helvetica Neue"/>
        <a:sym typeface="Helvetica Neue"/>
      </a:defRPr>
    </a:lvl3pPr>
    <a:lvl4pPr indent="288036" defTabSz="192024" latinLnBrk="0">
      <a:lnSpc>
        <a:spcPct val="117999"/>
      </a:lnSpc>
      <a:defRPr sz="924">
        <a:latin typeface="Helvetica Neue"/>
        <a:ea typeface="Helvetica Neue"/>
        <a:cs typeface="Helvetica Neue"/>
        <a:sym typeface="Helvetica Neue"/>
      </a:defRPr>
    </a:lvl4pPr>
    <a:lvl5pPr indent="384048" defTabSz="192024" latinLnBrk="0">
      <a:lnSpc>
        <a:spcPct val="117999"/>
      </a:lnSpc>
      <a:defRPr sz="924">
        <a:latin typeface="Helvetica Neue"/>
        <a:ea typeface="Helvetica Neue"/>
        <a:cs typeface="Helvetica Neue"/>
        <a:sym typeface="Helvetica Neue"/>
      </a:defRPr>
    </a:lvl5pPr>
    <a:lvl6pPr indent="480060" defTabSz="192024" latinLnBrk="0">
      <a:lnSpc>
        <a:spcPct val="117999"/>
      </a:lnSpc>
      <a:defRPr sz="924">
        <a:latin typeface="Helvetica Neue"/>
        <a:ea typeface="Helvetica Neue"/>
        <a:cs typeface="Helvetica Neue"/>
        <a:sym typeface="Helvetica Neue"/>
      </a:defRPr>
    </a:lvl6pPr>
    <a:lvl7pPr indent="576072" defTabSz="192024" latinLnBrk="0">
      <a:lnSpc>
        <a:spcPct val="117999"/>
      </a:lnSpc>
      <a:defRPr sz="924">
        <a:latin typeface="Helvetica Neue"/>
        <a:ea typeface="Helvetica Neue"/>
        <a:cs typeface="Helvetica Neue"/>
        <a:sym typeface="Helvetica Neue"/>
      </a:defRPr>
    </a:lvl7pPr>
    <a:lvl8pPr indent="672084" defTabSz="192024" latinLnBrk="0">
      <a:lnSpc>
        <a:spcPct val="117999"/>
      </a:lnSpc>
      <a:defRPr sz="924">
        <a:latin typeface="Helvetica Neue"/>
        <a:ea typeface="Helvetica Neue"/>
        <a:cs typeface="Helvetica Neue"/>
        <a:sym typeface="Helvetica Neue"/>
      </a:defRPr>
    </a:lvl8pPr>
    <a:lvl9pPr indent="768096" defTabSz="192024" latinLnBrk="0">
      <a:lnSpc>
        <a:spcPct val="117999"/>
      </a:lnSpc>
      <a:defRPr sz="924">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–My name is Briana Ferrigno, I’m the president of McCann Global Health which is a partner of the OPTIONS Consortium. </a:t>
            </a:r>
          </a:p>
          <a:p>
            <a:endParaRPr lang="en-US" dirty="0"/>
          </a:p>
          <a:p>
            <a:pPr marL="0" marR="0" lvl="0" indent="0" defTabSz="192024" eaLnBrk="1" fontAlgn="auto" latinLnBrk="0" hangingPunct="1">
              <a:lnSpc>
                <a:spcPct val="117999"/>
              </a:lnSpc>
              <a:spcBef>
                <a:spcPts val="0"/>
              </a:spcBef>
              <a:spcAft>
                <a:spcPts val="0"/>
              </a:spcAft>
              <a:buClrTx/>
              <a:buSzTx/>
              <a:buFontTx/>
              <a:buNone/>
              <a:tabLst/>
              <a:defRPr/>
            </a:pPr>
            <a:r>
              <a:rPr lang="en-US" sz="924" dirty="0">
                <a:effectLst/>
                <a:latin typeface="Helvetica Neue"/>
                <a:ea typeface="Helvetica Neue"/>
                <a:cs typeface="Helvetica Neue"/>
                <a:sym typeface="Helvetica Neue"/>
              </a:rPr>
              <a:t>I’m going to talk about what we mean when we say “driving demand creation” in the tagline of this preconference: Insight to Impact. And I’ve been asked to do this so that we can utilize a common language for the day – recognizing that there is no one right definition or approach to demand creation as it in has many facets and many different explanations.</a:t>
            </a:r>
          </a:p>
          <a:p>
            <a:endParaRPr lang="en-US" dirty="0"/>
          </a:p>
          <a:p>
            <a:r>
              <a:rPr lang="en-US" dirty="0"/>
              <a:t>And I always like to draw on quotes for inspiration, so let’s kick off with this one from USAID.</a:t>
            </a:r>
          </a:p>
        </p:txBody>
      </p:sp>
    </p:spTree>
    <p:extLst>
      <p:ext uri="{BB962C8B-B14F-4D97-AF65-F5344CB8AC3E}">
        <p14:creationId xmlns:p14="http://schemas.microsoft.com/office/powerpoint/2010/main" val="321794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24" dirty="0">
                <a:effectLst/>
                <a:latin typeface="Helvetica Neue"/>
                <a:ea typeface="Helvetica Neue"/>
                <a:cs typeface="Helvetica Neue"/>
                <a:sym typeface="Helvetica Neue"/>
              </a:rPr>
              <a:t>There is nothing evolution has ingrained in us more deeply than the desire to protect our children. </a:t>
            </a:r>
          </a:p>
          <a:p>
            <a:endParaRPr lang="en-US" sz="924" dirty="0">
              <a:effectLst/>
              <a:latin typeface="Helvetica Neue"/>
              <a:ea typeface="Helvetica Neue"/>
              <a:cs typeface="Helvetica Neue"/>
              <a:sym typeface="Helvetica Neue"/>
            </a:endParaRPr>
          </a:p>
          <a:p>
            <a:r>
              <a:rPr lang="en-US" sz="924" dirty="0">
                <a:effectLst/>
                <a:latin typeface="Helvetica Neue"/>
                <a:ea typeface="Helvetica Neue"/>
                <a:cs typeface="Helvetica Neue"/>
                <a:sym typeface="Helvetica Neue"/>
              </a:rPr>
              <a:t>This campaign was built off of one powerful message: Protect like a mother. And through a story told with stunningly realistic special effects, Lysol equated their protection through its product to their main </a:t>
            </a:r>
            <a:r>
              <a:rPr lang="en-US" sz="924" dirty="0" err="1">
                <a:effectLst/>
                <a:latin typeface="Helvetica Neue"/>
                <a:ea typeface="Helvetica Neue"/>
                <a:cs typeface="Helvetica Neue"/>
                <a:sym typeface="Helvetica Neue"/>
              </a:rPr>
              <a:t>consumers’s</a:t>
            </a:r>
            <a:r>
              <a:rPr lang="en-US" sz="924" dirty="0">
                <a:effectLst/>
                <a:latin typeface="Helvetica Neue"/>
                <a:ea typeface="Helvetica Neue"/>
                <a:cs typeface="Helvetica Neue"/>
                <a:sym typeface="Helvetica Neue"/>
              </a:rPr>
              <a:t> fierce protection of their children.</a:t>
            </a:r>
          </a:p>
          <a:p>
            <a:r>
              <a:rPr lang="en-US" sz="924" dirty="0">
                <a:effectLst/>
                <a:latin typeface="Helvetica Neue"/>
                <a:ea typeface="Helvetica Neue"/>
                <a:cs typeface="Helvetica Neue"/>
                <a:sym typeface="Helvetica Neue"/>
              </a:rPr>
              <a:t> </a:t>
            </a:r>
          </a:p>
          <a:p>
            <a:r>
              <a:rPr lang="en-US" sz="924" dirty="0">
                <a:effectLst/>
                <a:latin typeface="Helvetica Neue"/>
                <a:ea typeface="Helvetica Neue"/>
                <a:cs typeface="Helvetica Neue"/>
                <a:sym typeface="Helvetica Neue"/>
              </a:rPr>
              <a:t>Lysol could have provided hard facts showing how their product provides better germ protection than any of the competitors. They could have explained the potential consequences of not using Lysol. But would it have engaged you? </a:t>
            </a:r>
          </a:p>
          <a:p>
            <a:r>
              <a:rPr lang="en-US" sz="924" dirty="0">
                <a:effectLst/>
                <a:latin typeface="Helvetica Neue"/>
                <a:ea typeface="Helvetica Neue"/>
                <a:cs typeface="Helvetica Neue"/>
                <a:sym typeface="Helvetica Neue"/>
              </a:rPr>
              <a:t> </a:t>
            </a:r>
          </a:p>
          <a:p>
            <a:endParaRPr lang="en-US" dirty="0"/>
          </a:p>
        </p:txBody>
      </p:sp>
    </p:spTree>
    <p:extLst>
      <p:ext uri="{BB962C8B-B14F-4D97-AF65-F5344CB8AC3E}">
        <p14:creationId xmlns:p14="http://schemas.microsoft.com/office/powerpoint/2010/main" val="104294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92024" eaLnBrk="1" fontAlgn="auto" latinLnBrk="0" hangingPunct="1">
              <a:lnSpc>
                <a:spcPct val="117999"/>
              </a:lnSpc>
              <a:spcBef>
                <a:spcPts val="0"/>
              </a:spcBef>
              <a:spcAft>
                <a:spcPts val="0"/>
              </a:spcAft>
              <a:buClrTx/>
              <a:buSzTx/>
              <a:buFontTx/>
              <a:buNone/>
              <a:tabLst/>
              <a:defRPr/>
            </a:pPr>
            <a:endParaRPr lang="en-US" dirty="0"/>
          </a:p>
          <a:p>
            <a:pPr marL="0" marR="0" lvl="0" indent="0" defTabSz="192024" eaLnBrk="1" fontAlgn="auto" latinLnBrk="0" hangingPunct="1">
              <a:lnSpc>
                <a:spcPct val="117999"/>
              </a:lnSpc>
              <a:spcBef>
                <a:spcPts val="0"/>
              </a:spcBef>
              <a:spcAft>
                <a:spcPts val="0"/>
              </a:spcAft>
              <a:buClrTx/>
              <a:buSzTx/>
              <a:buFontTx/>
              <a:buNone/>
              <a:tabLst/>
              <a:defRPr/>
            </a:pPr>
            <a:endParaRPr lang="en-US" dirty="0"/>
          </a:p>
          <a:p>
            <a:pPr marL="0" marR="0" lvl="0" indent="0" defTabSz="192024" eaLnBrk="1" fontAlgn="auto" latinLnBrk="0" hangingPunct="1">
              <a:lnSpc>
                <a:spcPct val="117999"/>
              </a:lnSpc>
              <a:spcBef>
                <a:spcPts val="0"/>
              </a:spcBef>
              <a:spcAft>
                <a:spcPts val="0"/>
              </a:spcAft>
              <a:buClrTx/>
              <a:buSzTx/>
              <a:buFontTx/>
              <a:buNone/>
              <a:tabLst/>
              <a:defRPr/>
            </a:pPr>
            <a:r>
              <a:rPr lang="en-US" dirty="0"/>
              <a:t>Like Leo Burnett said, if </a:t>
            </a:r>
            <a:r>
              <a:rPr lang="en-US" sz="924" dirty="0">
                <a:effectLst/>
                <a:latin typeface="Helvetica Neue"/>
                <a:ea typeface="Helvetica Neue"/>
                <a:cs typeface="Helvetica Neue"/>
                <a:sym typeface="Helvetica Neue"/>
              </a:rPr>
              <a:t>you want your audience to listen, don’t be boring. Seriously.</a:t>
            </a:r>
          </a:p>
          <a:p>
            <a:endParaRPr lang="en-US" dirty="0"/>
          </a:p>
          <a:p>
            <a:endParaRPr lang="en-US" dirty="0"/>
          </a:p>
          <a:p>
            <a:r>
              <a:rPr lang="en-US" dirty="0"/>
              <a:t>We know that in order to influence  you need to engage.</a:t>
            </a:r>
          </a:p>
          <a:p>
            <a:endParaRPr lang="en-US" dirty="0"/>
          </a:p>
          <a:p>
            <a:r>
              <a:rPr lang="en-US" dirty="0"/>
              <a:t>- </a:t>
            </a:r>
            <a:r>
              <a:rPr lang="en-US" sz="924" dirty="0">
                <a:effectLst/>
                <a:latin typeface="Helvetica Neue"/>
                <a:ea typeface="Helvetica Neue"/>
                <a:cs typeface="Helvetica Neue"/>
                <a:sym typeface="Helvetica Neue"/>
              </a:rPr>
              <a:t>There is nothing evolution has ingrained in us more deeply than the desire to protect our children. </a:t>
            </a:r>
          </a:p>
          <a:p>
            <a:endParaRPr lang="en-US" sz="924" dirty="0">
              <a:effectLst/>
              <a:latin typeface="Helvetica Neue"/>
              <a:ea typeface="Helvetica Neue"/>
              <a:cs typeface="Helvetica Neue"/>
              <a:sym typeface="Helvetica Neue"/>
            </a:endParaRPr>
          </a:p>
          <a:p>
            <a:r>
              <a:rPr lang="en-US" sz="924" dirty="0">
                <a:effectLst/>
                <a:latin typeface="Helvetica Neue"/>
                <a:ea typeface="Helvetica Neue"/>
                <a:cs typeface="Helvetica Neue"/>
                <a:sym typeface="Helvetica Neue"/>
              </a:rPr>
              <a:t>This campaign was built off of one powerful message: Protect like a mother. And through a story told with stunningly realistic special effects, Lysol equated their protection through its product to their main consumers – caregivers- fierce protection of their children.</a:t>
            </a:r>
          </a:p>
          <a:p>
            <a:r>
              <a:rPr lang="en-US" sz="924" dirty="0">
                <a:effectLst/>
                <a:latin typeface="Helvetica Neue"/>
                <a:ea typeface="Helvetica Neue"/>
                <a:cs typeface="Helvetica Neue"/>
                <a:sym typeface="Helvetica Neue"/>
              </a:rPr>
              <a:t> </a:t>
            </a:r>
          </a:p>
          <a:p>
            <a:r>
              <a:rPr lang="en-US" sz="924" dirty="0">
                <a:effectLst/>
                <a:latin typeface="Helvetica Neue"/>
                <a:ea typeface="Helvetica Neue"/>
                <a:cs typeface="Helvetica Neue"/>
                <a:sym typeface="Helvetica Neue"/>
              </a:rPr>
              <a:t>Alternatively, Lysol could have provided hard facts demonstrating how their product provides better germ protection than any of the competitors and they could have explained the potential consequences of not using Lysol. How do you think that would have worked in comparison?</a:t>
            </a:r>
          </a:p>
          <a:p>
            <a:r>
              <a:rPr lang="en-US" sz="924" dirty="0">
                <a:effectLst/>
                <a:latin typeface="Helvetica Neue"/>
                <a:ea typeface="Helvetica Neue"/>
                <a:cs typeface="Helvetica Neue"/>
                <a:sym typeface="Helvetica Neue"/>
              </a:rPr>
              <a:t> </a:t>
            </a:r>
          </a:p>
          <a:p>
            <a:endParaRPr lang="en-US" dirty="0"/>
          </a:p>
          <a:p>
            <a:endParaRPr lang="en-US" dirty="0"/>
          </a:p>
        </p:txBody>
      </p:sp>
    </p:spTree>
    <p:extLst>
      <p:ext uri="{BB962C8B-B14F-4D97-AF65-F5344CB8AC3E}">
        <p14:creationId xmlns:p14="http://schemas.microsoft.com/office/powerpoint/2010/main" val="4778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92024" eaLnBrk="1" fontAlgn="auto" latinLnBrk="0" hangingPunct="1">
              <a:lnSpc>
                <a:spcPct val="117999"/>
              </a:lnSpc>
              <a:spcBef>
                <a:spcPts val="0"/>
              </a:spcBef>
              <a:spcAft>
                <a:spcPts val="0"/>
              </a:spcAft>
              <a:buClrTx/>
              <a:buSzTx/>
              <a:buFontTx/>
              <a:buNone/>
              <a:tabLst/>
              <a:defRPr/>
            </a:pPr>
            <a:r>
              <a:rPr lang="en-US" sz="924" dirty="0">
                <a:effectLst/>
                <a:latin typeface="Helvetica Neue"/>
                <a:ea typeface="Helvetica Neue"/>
                <a:cs typeface="Helvetica Neue"/>
                <a:sym typeface="Helvetica Neue"/>
              </a:rPr>
              <a:t>So why is demand creation in public health so important?  </a:t>
            </a:r>
          </a:p>
          <a:p>
            <a:endParaRPr lang="en-US" dirty="0"/>
          </a:p>
        </p:txBody>
      </p:sp>
    </p:spTree>
    <p:extLst>
      <p:ext uri="{BB962C8B-B14F-4D97-AF65-F5344CB8AC3E}">
        <p14:creationId xmlns:p14="http://schemas.microsoft.com/office/powerpoint/2010/main" val="374585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24" dirty="0">
                <a:effectLst/>
                <a:latin typeface="Helvetica Neue"/>
                <a:ea typeface="Helvetica Neue"/>
                <a:cs typeface="Helvetica Neue"/>
                <a:sym typeface="Helvetica Neue"/>
              </a:rPr>
              <a:t>Creating well-designed health products and services and ensuring their supply and delivery is only half of the battle. </a:t>
            </a:r>
          </a:p>
          <a:p>
            <a:endParaRPr lang="en-US" sz="924" dirty="0">
              <a:effectLst/>
              <a:latin typeface="Helvetica Neue"/>
              <a:ea typeface="Helvetica Neue"/>
              <a:cs typeface="Helvetica Neue"/>
              <a:sym typeface="Helvetica Neue"/>
            </a:endParaRPr>
          </a:p>
          <a:p>
            <a:r>
              <a:rPr lang="en-US" sz="924" dirty="0">
                <a:effectLst/>
                <a:latin typeface="Helvetica Neue"/>
                <a:ea typeface="Helvetica Neue"/>
                <a:cs typeface="Helvetica Neue"/>
                <a:sym typeface="Helvetica Neue"/>
              </a:rPr>
              <a:t>You can design the best product or service, ideally suited to your audiences needs, but if you don’t think through how you’re generating demand, nothing else matters.  </a:t>
            </a:r>
          </a:p>
          <a:p>
            <a:endParaRPr lang="en-US" sz="924" dirty="0">
              <a:effectLst/>
              <a:latin typeface="Helvetica Neue"/>
              <a:ea typeface="Helvetica Neue"/>
              <a:cs typeface="Helvetica Neue"/>
              <a:sym typeface="Helvetica Neue"/>
            </a:endParaRPr>
          </a:p>
          <a:p>
            <a:r>
              <a:rPr lang="en-US" sz="924" dirty="0">
                <a:effectLst/>
                <a:latin typeface="Helvetica Neue"/>
                <a:ea typeface="Helvetica Neue"/>
                <a:cs typeface="Helvetica Neue"/>
                <a:sym typeface="Helvetica Neue"/>
              </a:rPr>
              <a:t>In public health, where behavior change is often required, demand creation is the greatest challenge. But we are all demand creators for health</a:t>
            </a:r>
            <a:endParaRPr lang="en-US" dirty="0"/>
          </a:p>
        </p:txBody>
      </p:sp>
    </p:spTree>
    <p:extLst>
      <p:ext uri="{BB962C8B-B14F-4D97-AF65-F5344CB8AC3E}">
        <p14:creationId xmlns:p14="http://schemas.microsoft.com/office/powerpoint/2010/main" val="83975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a program designer</a:t>
            </a:r>
          </a:p>
          <a:p>
            <a:endParaRPr lang="en-US" dirty="0"/>
          </a:p>
          <a:p>
            <a:r>
              <a:rPr lang="en-US" dirty="0"/>
              <a:t>An implementer</a:t>
            </a:r>
          </a:p>
          <a:p>
            <a:endParaRPr lang="en-US" dirty="0"/>
          </a:p>
          <a:p>
            <a:r>
              <a:rPr lang="en-US" dirty="0"/>
              <a:t>A public health marketer</a:t>
            </a:r>
          </a:p>
          <a:p>
            <a:endParaRPr lang="en-US" dirty="0"/>
          </a:p>
          <a:p>
            <a:r>
              <a:rPr lang="en-US" dirty="0"/>
              <a:t>A health care worker</a:t>
            </a:r>
          </a:p>
          <a:p>
            <a:endParaRPr lang="en-US" dirty="0"/>
          </a:p>
          <a:p>
            <a:r>
              <a:rPr lang="en-US" dirty="0"/>
              <a:t>And Advertiser or marketer</a:t>
            </a:r>
          </a:p>
          <a:p>
            <a:endParaRPr lang="en-US" dirty="0"/>
          </a:p>
          <a:p>
            <a:r>
              <a:rPr lang="en-US" dirty="0"/>
              <a:t>A friend or family member.. Everyone can play role of driving demand.</a:t>
            </a:r>
          </a:p>
          <a:p>
            <a:endParaRPr lang="en-US" dirty="0"/>
          </a:p>
          <a:p>
            <a:r>
              <a:rPr lang="en-US" dirty="0"/>
              <a:t>And the good news is that we have a lot of experience to go off of</a:t>
            </a:r>
          </a:p>
        </p:txBody>
      </p:sp>
    </p:spTree>
    <p:extLst>
      <p:ext uri="{BB962C8B-B14F-4D97-AF65-F5344CB8AC3E}">
        <p14:creationId xmlns:p14="http://schemas.microsoft.com/office/powerpoint/2010/main" val="199345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good news is that we have a lot of experience to go off of</a:t>
            </a:r>
          </a:p>
        </p:txBody>
      </p:sp>
    </p:spTree>
    <p:extLst>
      <p:ext uri="{BB962C8B-B14F-4D97-AF65-F5344CB8AC3E}">
        <p14:creationId xmlns:p14="http://schemas.microsoft.com/office/powerpoint/2010/main" val="8697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92024" eaLnBrk="1" fontAlgn="auto" latinLnBrk="0" hangingPunct="1">
              <a:lnSpc>
                <a:spcPct val="117999"/>
              </a:lnSpc>
              <a:spcBef>
                <a:spcPts val="0"/>
              </a:spcBef>
              <a:spcAft>
                <a:spcPts val="0"/>
              </a:spcAft>
              <a:buClrTx/>
              <a:buSzTx/>
              <a:buFontTx/>
              <a:buNone/>
              <a:tabLst/>
              <a:defRPr/>
            </a:pPr>
            <a:r>
              <a:rPr lang="en-US" sz="924" dirty="0" err="1">
                <a:effectLst/>
                <a:latin typeface="Helvetica Neue"/>
                <a:ea typeface="Helvetica Neue"/>
                <a:cs typeface="Helvetica Neue"/>
                <a:sym typeface="Helvetica Neue"/>
              </a:rPr>
              <a:t>Bothh</a:t>
            </a:r>
            <a:r>
              <a:rPr lang="en-US" sz="924" dirty="0">
                <a:effectLst/>
                <a:latin typeface="Helvetica Neue"/>
                <a:ea typeface="Helvetica Neue"/>
                <a:cs typeface="Helvetica Neue"/>
                <a:sym typeface="Helvetica Neue"/>
              </a:rPr>
              <a:t> good and bad experience</a:t>
            </a:r>
          </a:p>
          <a:p>
            <a:pPr marL="0" marR="0" lvl="0" indent="0" defTabSz="192024" eaLnBrk="1" fontAlgn="auto" latinLnBrk="0" hangingPunct="1">
              <a:lnSpc>
                <a:spcPct val="117999"/>
              </a:lnSpc>
              <a:spcBef>
                <a:spcPts val="0"/>
              </a:spcBef>
              <a:spcAft>
                <a:spcPts val="0"/>
              </a:spcAft>
              <a:buClrTx/>
              <a:buSzTx/>
              <a:buFontTx/>
              <a:buNone/>
              <a:tabLst/>
              <a:defRPr/>
            </a:pPr>
            <a:endParaRPr lang="en-US" sz="924" dirty="0">
              <a:effectLst/>
              <a:latin typeface="Helvetica Neue"/>
              <a:ea typeface="Helvetica Neue"/>
              <a:cs typeface="Helvetica Neue"/>
              <a:sym typeface="Helvetica Neue"/>
            </a:endParaRPr>
          </a:p>
          <a:p>
            <a:pPr marL="0" marR="0" lvl="0" indent="0" defTabSz="192024" eaLnBrk="1" fontAlgn="auto" latinLnBrk="0" hangingPunct="1">
              <a:lnSpc>
                <a:spcPct val="117999"/>
              </a:lnSpc>
              <a:spcBef>
                <a:spcPts val="0"/>
              </a:spcBef>
              <a:spcAft>
                <a:spcPts val="0"/>
              </a:spcAft>
              <a:buClrTx/>
              <a:buSzTx/>
              <a:buFontTx/>
              <a:buNone/>
              <a:tabLst/>
              <a:defRPr/>
            </a:pPr>
            <a:r>
              <a:rPr lang="en-US" dirty="0"/>
              <a:t>From global brands that have the best marketing in the world. </a:t>
            </a:r>
          </a:p>
          <a:p>
            <a:pPr marL="0" marR="0" lvl="0" indent="0" defTabSz="192024"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58495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Brands like Apple. When you see Apple – they’re more than computers and gadgets. They stand for creativity and thinking difficulty</a:t>
            </a:r>
          </a:p>
        </p:txBody>
      </p:sp>
    </p:spTree>
    <p:extLst>
      <p:ext uri="{BB962C8B-B14F-4D97-AF65-F5344CB8AC3E}">
        <p14:creationId xmlns:p14="http://schemas.microsoft.com/office/powerpoint/2010/main" val="4218538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Nike- more than just sneakers or high performance wear – but courage and teamwork</a:t>
            </a:r>
          </a:p>
        </p:txBody>
      </p:sp>
    </p:spTree>
    <p:extLst>
      <p:ext uri="{BB962C8B-B14F-4D97-AF65-F5344CB8AC3E}">
        <p14:creationId xmlns:p14="http://schemas.microsoft.com/office/powerpoint/2010/main" val="400515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a million other soda brands out there – but none of them stand for ”opening Happiness” like Coca Cola has for so many years</a:t>
            </a:r>
          </a:p>
          <a:p>
            <a:endParaRPr lang="en-US" dirty="0"/>
          </a:p>
          <a:p>
            <a:r>
              <a:rPr lang="en-US" dirty="0"/>
              <a:t>Beyond just these big-name brands, we have lessons from demand creation throughout history.. From </a:t>
            </a:r>
          </a:p>
        </p:txBody>
      </p:sp>
    </p:spTree>
    <p:extLst>
      <p:ext uri="{BB962C8B-B14F-4D97-AF65-F5344CB8AC3E}">
        <p14:creationId xmlns:p14="http://schemas.microsoft.com/office/powerpoint/2010/main" val="272603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reads: Consumers everywhere- rich and poor- have hopes and aspirations. </a:t>
            </a:r>
          </a:p>
          <a:p>
            <a:endParaRPr lang="en-US" dirty="0"/>
          </a:p>
          <a:p>
            <a:r>
              <a:rPr lang="en-US" dirty="0"/>
              <a:t>Tapping into those strong emotional sentiments and showing the consumer how the product helps them achieve their desires can be a powerful motivator for product use. </a:t>
            </a:r>
          </a:p>
          <a:p>
            <a:endParaRPr lang="en-US" dirty="0"/>
          </a:p>
          <a:p>
            <a:r>
              <a:rPr lang="en-US" dirty="0"/>
              <a:t>And at the core-that’s why we are hear. Motivating the use of public health products, the uptake of public health behaviors. </a:t>
            </a:r>
          </a:p>
        </p:txBody>
      </p:sp>
    </p:spTree>
    <p:extLst>
      <p:ext uri="{BB962C8B-B14F-4D97-AF65-F5344CB8AC3E}">
        <p14:creationId xmlns:p14="http://schemas.microsoft.com/office/powerpoint/2010/main" val="156540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sell soap</a:t>
            </a:r>
          </a:p>
          <a:p>
            <a:endParaRPr lang="en-US" dirty="0"/>
          </a:p>
          <a:p>
            <a:r>
              <a:rPr lang="en-US" dirty="0"/>
              <a:t>http://</a:t>
            </a:r>
            <a:r>
              <a:rPr lang="en-US" dirty="0" err="1"/>
              <a:t>www.vintageadds.co.uk</a:t>
            </a:r>
            <a:endParaRPr lang="en-US" dirty="0"/>
          </a:p>
        </p:txBody>
      </p:sp>
    </p:spTree>
    <p:extLst>
      <p:ext uri="{BB962C8B-B14F-4D97-AF65-F5344CB8AC3E}">
        <p14:creationId xmlns:p14="http://schemas.microsoft.com/office/powerpoint/2010/main" val="2461349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promoting cigarettes with doctor testimonials</a:t>
            </a:r>
          </a:p>
          <a:p>
            <a:endParaRPr lang="en-US" dirty="0"/>
          </a:p>
        </p:txBody>
      </p:sp>
    </p:spTree>
    <p:extLst>
      <p:ext uri="{BB962C8B-B14F-4D97-AF65-F5344CB8AC3E}">
        <p14:creationId xmlns:p14="http://schemas.microsoft.com/office/powerpoint/2010/main" val="3851900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promoting against cigarettes</a:t>
            </a:r>
          </a:p>
          <a:p>
            <a:endParaRPr lang="en-US" dirty="0"/>
          </a:p>
        </p:txBody>
      </p:sp>
    </p:spTree>
    <p:extLst>
      <p:ext uri="{BB962C8B-B14F-4D97-AF65-F5344CB8AC3E}">
        <p14:creationId xmlns:p14="http://schemas.microsoft.com/office/powerpoint/2010/main" val="954599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how companies positioning their food as healthy choices</a:t>
            </a:r>
          </a:p>
        </p:txBody>
      </p:sp>
    </p:spTree>
    <p:extLst>
      <p:ext uri="{BB962C8B-B14F-4D97-AF65-F5344CB8AC3E}">
        <p14:creationId xmlns:p14="http://schemas.microsoft.com/office/powerpoint/2010/main" val="3206276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how governments and schools promoting their version of health eating</a:t>
            </a:r>
          </a:p>
        </p:txBody>
      </p:sp>
    </p:spTree>
    <p:extLst>
      <p:ext uri="{BB962C8B-B14F-4D97-AF65-F5344CB8AC3E}">
        <p14:creationId xmlns:p14="http://schemas.microsoft.com/office/powerpoint/2010/main" val="4267512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 is that hundreds of brands and organizations spend millions of dollars on generating demand for their product or service</a:t>
            </a:r>
          </a:p>
        </p:txBody>
      </p:sp>
    </p:spTree>
    <p:extLst>
      <p:ext uri="{BB962C8B-B14F-4D97-AF65-F5344CB8AC3E}">
        <p14:creationId xmlns:p14="http://schemas.microsoft.com/office/powerpoint/2010/main" val="2015213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it in perspective of just how much some players will value demand creation, Proctor and Gabel spends 10.5 Billion a year on advertising</a:t>
            </a:r>
          </a:p>
          <a:p>
            <a:endParaRPr lang="en-US" dirty="0"/>
          </a:p>
          <a:p>
            <a:r>
              <a:rPr lang="en-US" dirty="0" err="1"/>
              <a:t>Unicliver</a:t>
            </a:r>
            <a:r>
              <a:rPr lang="en-US" dirty="0"/>
              <a:t> 8.6 billion</a:t>
            </a:r>
          </a:p>
        </p:txBody>
      </p:sp>
    </p:spTree>
    <p:extLst>
      <p:ext uri="{BB962C8B-B14F-4D97-AF65-F5344CB8AC3E}">
        <p14:creationId xmlns:p14="http://schemas.microsoft.com/office/powerpoint/2010/main" val="3167746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know in most parts of the world, this is a huge driver consumerism. </a:t>
            </a:r>
          </a:p>
        </p:txBody>
      </p:sp>
    </p:spTree>
    <p:extLst>
      <p:ext uri="{BB962C8B-B14F-4D97-AF65-F5344CB8AC3E}">
        <p14:creationId xmlns:p14="http://schemas.microsoft.com/office/powerpoint/2010/main" val="1320028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public health communicators, we have different aims, different bottom lines, different values</a:t>
            </a:r>
          </a:p>
        </p:txBody>
      </p:sp>
    </p:spTree>
    <p:extLst>
      <p:ext uri="{BB962C8B-B14F-4D97-AF65-F5344CB8AC3E}">
        <p14:creationId xmlns:p14="http://schemas.microsoft.com/office/powerpoint/2010/main" val="2251228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as public health communicators, we have different aims, different bottom lines, different values</a:t>
            </a:r>
          </a:p>
        </p:txBody>
      </p:sp>
    </p:spTree>
    <p:extLst>
      <p:ext uri="{BB962C8B-B14F-4D97-AF65-F5344CB8AC3E}">
        <p14:creationId xmlns:p14="http://schemas.microsoft.com/office/powerpoint/2010/main" val="114282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reads: Consumers everywhere- rich and poor- have hopes and aspirations. </a:t>
            </a:r>
          </a:p>
          <a:p>
            <a:endParaRPr lang="en-US" dirty="0"/>
          </a:p>
          <a:p>
            <a:r>
              <a:rPr lang="en-US" dirty="0"/>
              <a:t>Tapping into those strong emotional sentiments and showing the consumer how the product helps them achieve their desires can be a powerful motivator for product use. </a:t>
            </a:r>
          </a:p>
          <a:p>
            <a:endParaRPr lang="en-US" dirty="0"/>
          </a:p>
          <a:p>
            <a:r>
              <a:rPr lang="en-US" dirty="0"/>
              <a:t>And at the core-that’s why we are hear. Motivating the use of public health products, the uptake of public health behaviors. </a:t>
            </a:r>
          </a:p>
        </p:txBody>
      </p:sp>
    </p:spTree>
    <p:extLst>
      <p:ext uri="{BB962C8B-B14F-4D97-AF65-F5344CB8AC3E}">
        <p14:creationId xmlns:p14="http://schemas.microsoft.com/office/powerpoint/2010/main" val="3946101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5926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9647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what Seth Godin said, facts are </a:t>
            </a:r>
            <a:r>
              <a:rPr lang="en-US" dirty="0" err="1"/>
              <a:t>irreleveant</a:t>
            </a:r>
            <a:r>
              <a:rPr lang="en-US" dirty="0"/>
              <a:t> what matters most is </a:t>
            </a:r>
          </a:p>
        </p:txBody>
      </p:sp>
    </p:spTree>
    <p:extLst>
      <p:ext uri="{BB962C8B-B14F-4D97-AF65-F5344CB8AC3E}">
        <p14:creationId xmlns:p14="http://schemas.microsoft.com/office/powerpoint/2010/main" val="190770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study that McCann conducted called Truth About Wellness, which ran in 18 markets with 18,000 </a:t>
            </a:r>
            <a:r>
              <a:rPr lang="en-US" dirty="0" err="1"/>
              <a:t>peope</a:t>
            </a:r>
            <a:r>
              <a:rPr lang="en-US" dirty="0"/>
              <a:t>. </a:t>
            </a:r>
          </a:p>
        </p:txBody>
      </p:sp>
    </p:spTree>
    <p:extLst>
      <p:ext uri="{BB962C8B-B14F-4D97-AF65-F5344CB8AC3E}">
        <p14:creationId xmlns:p14="http://schemas.microsoft.com/office/powerpoint/2010/main" val="327415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last point is really what today is about. How do we learn and share experiences about demand creation today. How do we look at what’s worked, what hasn’t, what is really new and interesting, what excites us.. So that we can be better, </a:t>
            </a:r>
            <a:r>
              <a:rPr lang="en-US" dirty="0" err="1"/>
              <a:t>savier</a:t>
            </a:r>
            <a:r>
              <a:rPr lang="en-US" dirty="0"/>
              <a:t> drivers of demand .All the while being mindful that </a:t>
            </a:r>
          </a:p>
        </p:txBody>
      </p:sp>
    </p:spTree>
    <p:extLst>
      <p:ext uri="{BB962C8B-B14F-4D97-AF65-F5344CB8AC3E}">
        <p14:creationId xmlns:p14="http://schemas.microsoft.com/office/powerpoint/2010/main" val="2757417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in not final, failure is not fata. It is courage that countries that counts. </a:t>
            </a:r>
          </a:p>
          <a:p>
            <a:endParaRPr lang="en-US" dirty="0"/>
          </a:p>
          <a:p>
            <a:r>
              <a:rPr lang="en-US" dirty="0"/>
              <a:t>So with this context in mind, let’s move forward together faster to drive demand for health. Thank you</a:t>
            </a:r>
          </a:p>
        </p:txBody>
      </p:sp>
    </p:spTree>
    <p:extLst>
      <p:ext uri="{BB962C8B-B14F-4D97-AF65-F5344CB8AC3E}">
        <p14:creationId xmlns:p14="http://schemas.microsoft.com/office/powerpoint/2010/main" val="201173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we have we failed, where have we succeeded </a:t>
            </a:r>
          </a:p>
        </p:txBody>
      </p:sp>
    </p:spTree>
    <p:extLst>
      <p:ext uri="{BB962C8B-B14F-4D97-AF65-F5344CB8AC3E}">
        <p14:creationId xmlns:p14="http://schemas.microsoft.com/office/powerpoint/2010/main" val="1152146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demand creation? </a:t>
            </a:r>
          </a:p>
        </p:txBody>
      </p:sp>
    </p:spTree>
    <p:extLst>
      <p:ext uri="{BB962C8B-B14F-4D97-AF65-F5344CB8AC3E}">
        <p14:creationId xmlns:p14="http://schemas.microsoft.com/office/powerpoint/2010/main" val="201464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it? </a:t>
            </a:r>
            <a:endParaRPr lang="en-US" dirty="0"/>
          </a:p>
        </p:txBody>
      </p:sp>
    </p:spTree>
    <p:extLst>
      <p:ext uri="{BB962C8B-B14F-4D97-AF65-F5344CB8AC3E}">
        <p14:creationId xmlns:p14="http://schemas.microsoft.com/office/powerpoint/2010/main" val="265831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r>
              <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rPr>
              <a:t>I’m not listing these in jest but actually in celebration</a:t>
            </a:r>
          </a:p>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endPar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r>
              <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rPr>
              <a:t>The fact is that the global health community has been innovating on approaches to public health behaviors for quite some time, evidenced by these various approaches. And in truth – we should celebrate our innovation</a:t>
            </a:r>
          </a:p>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endPar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endPar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endParaRPr lang="en-US" sz="10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p:txBody>
      </p:sp>
    </p:spTree>
    <p:extLst>
      <p:ext uri="{BB962C8B-B14F-4D97-AF65-F5344CB8AC3E}">
        <p14:creationId xmlns:p14="http://schemas.microsoft.com/office/powerpoint/2010/main" val="160436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92024" eaLnBrk="1" fontAlgn="auto" latinLnBrk="0" hangingPunct="1">
              <a:lnSpc>
                <a:spcPct val="140000"/>
              </a:lnSpc>
              <a:spcBef>
                <a:spcPts val="0"/>
              </a:spcBef>
              <a:spcAft>
                <a:spcPts val="0"/>
              </a:spcAft>
              <a:buClrTx/>
              <a:buSzTx/>
              <a:buFont typeface="Arial" panose="020B0604020202020204" pitchFamily="34" charset="0"/>
              <a:buNone/>
              <a:tabLst/>
              <a:defRPr sz="4800" cap="all" spc="48">
                <a:solidFill>
                  <a:srgbClr val="53585F"/>
                </a:solidFill>
                <a:latin typeface="Futura"/>
                <a:ea typeface="Futura"/>
                <a:cs typeface="Futura"/>
                <a:sym typeface="Futura"/>
              </a:defRPr>
            </a:pPr>
            <a:r>
              <a:rPr lang="en-US" sz="9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rPr>
              <a:t>We have looked across </a:t>
            </a:r>
            <a:r>
              <a:rPr lang="en-US" sz="900" cap="none" spc="48" dirty="0" err="1">
                <a:solidFill>
                  <a:schemeClr val="bg1"/>
                </a:solidFill>
                <a:latin typeface="Verdana" panose="020B0604030504040204" pitchFamily="34" charset="0"/>
                <a:ea typeface="Verdana" panose="020B0604030504040204" pitchFamily="34" charset="0"/>
                <a:cs typeface="Verdana" panose="020B0604030504040204" pitchFamily="34" charset="0"/>
                <a:sym typeface="Futura"/>
              </a:rPr>
              <a:t>displines</a:t>
            </a:r>
            <a:r>
              <a:rPr lang="en-US" sz="9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rPr>
              <a:t>, with multiple approaches, multiple theories to understand different ways to drive demand. And while this is positive, we also must recognize that a</a:t>
            </a:r>
            <a:r>
              <a:rPr lang="en-US" sz="924" cap="none" dirty="0">
                <a:effectLst/>
                <a:latin typeface="Helvetica Neue"/>
                <a:ea typeface="Helvetica Neue"/>
                <a:cs typeface="Helvetica Neue"/>
                <a:sym typeface="Helvetica Neue"/>
              </a:rPr>
              <a:t>s a result of our different approaches, different terms can create tension and even confusion. I won’t parse out which approaches are right or wrong, better or worse, but rather focus on how to have a basic enough framework that anyone of these approaches can work within.</a:t>
            </a:r>
          </a:p>
          <a:p>
            <a:r>
              <a:rPr lang="en-US" sz="924" dirty="0">
                <a:effectLst/>
                <a:latin typeface="Helvetica Neue"/>
                <a:ea typeface="Helvetica Neue"/>
                <a:cs typeface="Helvetica Neue"/>
                <a:sym typeface="Helvetica Neue"/>
              </a:rPr>
              <a:t> </a:t>
            </a:r>
          </a:p>
          <a:p>
            <a:r>
              <a:rPr lang="en-US" sz="924" cap="none" spc="48" dirty="0">
                <a:solidFill>
                  <a:schemeClr val="bg1"/>
                </a:solidFill>
                <a:effectLst/>
                <a:latin typeface="Helvetica Neue"/>
                <a:ea typeface="Helvetica Neue"/>
                <a:cs typeface="Helvetica Neue"/>
                <a:sym typeface="Helvetica Neue"/>
              </a:rPr>
              <a:t>Because really good communicators can take lots of ideas and drill them down into simple concepts</a:t>
            </a:r>
            <a:endParaRPr lang="en-US" sz="900" cap="none"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p:txBody>
      </p:sp>
    </p:spTree>
    <p:extLst>
      <p:ext uri="{BB962C8B-B14F-4D97-AF65-F5344CB8AC3E}">
        <p14:creationId xmlns:p14="http://schemas.microsoft.com/office/powerpoint/2010/main" val="4053611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demand creation? </a:t>
            </a:r>
          </a:p>
        </p:txBody>
      </p:sp>
    </p:spTree>
    <p:extLst>
      <p:ext uri="{BB962C8B-B14F-4D97-AF65-F5344CB8AC3E}">
        <p14:creationId xmlns:p14="http://schemas.microsoft.com/office/powerpoint/2010/main" val="230605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I’d like to share with you a quick example of this from the consumer space.</a:t>
            </a:r>
          </a:p>
        </p:txBody>
      </p:sp>
    </p:spTree>
    <p:extLst>
      <p:ext uri="{BB962C8B-B14F-4D97-AF65-F5344CB8AC3E}">
        <p14:creationId xmlns:p14="http://schemas.microsoft.com/office/powerpoint/2010/main" val="967477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eal Divider copy 9">
    <p:bg>
      <p:bgPr>
        <a:solidFill>
          <a:srgbClr val="2A6169"/>
        </a:solidFill>
        <a:effectLst/>
      </p:bgPr>
    </p:bg>
    <p:spTree>
      <p:nvGrpSpPr>
        <p:cNvPr id="1" name=""/>
        <p:cNvGrpSpPr/>
        <p:nvPr/>
      </p:nvGrpSpPr>
      <p:grpSpPr>
        <a:xfrm>
          <a:off x="0" y="0"/>
          <a:ext cx="0" cy="0"/>
          <a:chOff x="0" y="0"/>
          <a:chExt cx="0" cy="0"/>
        </a:xfrm>
      </p:grpSpPr>
      <p:sp>
        <p:nvSpPr>
          <p:cNvPr id="180" name="Shape 180"/>
          <p:cNvSpPr>
            <a:spLocks noGrp="1"/>
          </p:cNvSpPr>
          <p:nvPr>
            <p:ph type="body" sz="quarter" idx="13"/>
          </p:nvPr>
        </p:nvSpPr>
        <p:spPr>
          <a:xfrm>
            <a:off x="747456" y="3453125"/>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7" name="Picture 6">
            <a:extLst>
              <a:ext uri="{FF2B5EF4-FFF2-40B4-BE49-F238E27FC236}">
                <a16:creationId xmlns:a16="http://schemas.microsoft.com/office/drawing/2014/main" id="{994328E6-AFB9-AA43-BD5E-A34778D9C52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24803" t="12542" r="29062" b="14633"/>
          <a:stretch/>
        </p:blipFill>
        <p:spPr>
          <a:xfrm>
            <a:off x="-1168830" y="277262"/>
            <a:ext cx="3684287" cy="6580738"/>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Blank copy 9">
    <p:spTree>
      <p:nvGrpSpPr>
        <p:cNvPr id="1" name=""/>
        <p:cNvGrpSpPr/>
        <p:nvPr/>
      </p:nvGrpSpPr>
      <p:grpSpPr>
        <a:xfrm>
          <a:off x="0" y="0"/>
          <a:ext cx="0" cy="0"/>
          <a:chOff x="0" y="0"/>
          <a:chExt cx="0" cy="0"/>
        </a:xfrm>
      </p:grpSpPr>
      <p:sp>
        <p:nvSpPr>
          <p:cNvPr id="41" name="Shape 41"/>
          <p:cNvSpPr/>
          <p:nvPr/>
        </p:nvSpPr>
        <p:spPr>
          <a:xfrm>
            <a:off x="-37728" y="-102940"/>
            <a:ext cx="9260309" cy="7153970"/>
          </a:xfrm>
          <a:prstGeom prst="rect">
            <a:avLst/>
          </a:prstGeom>
          <a:solidFill>
            <a:srgbClr val="1C868F">
              <a:alpha val="14499"/>
            </a:srgbClr>
          </a:solidFill>
          <a:ln w="12700">
            <a:miter lim="400000"/>
          </a:ln>
        </p:spPr>
        <p:txBody>
          <a:bodyPr lIns="26789" tIns="26789" rIns="26789" bIns="26789" anchor="ctr"/>
          <a:lstStyle/>
          <a:p>
            <a:pPr>
              <a:defRPr sz="3200" cap="none" spc="0">
                <a:latin typeface="Helvetica Light"/>
                <a:ea typeface="Helvetica Light"/>
                <a:cs typeface="Helvetica Light"/>
                <a:sym typeface="Helvetica Light"/>
              </a:defRPr>
            </a:pPr>
            <a:endParaRPr sz="1200"/>
          </a:p>
        </p:txBody>
      </p:sp>
      <p:sp>
        <p:nvSpPr>
          <p:cNvPr id="42" name="Shape 42"/>
          <p:cNvSpPr>
            <a:spLocks noGrp="1"/>
          </p:cNvSpPr>
          <p:nvPr>
            <p:ph type="sldNum" sz="quarter" idx="2"/>
          </p:nvPr>
        </p:nvSpPr>
        <p:spPr>
          <a:xfrm>
            <a:off x="8871382" y="6601514"/>
            <a:ext cx="256481" cy="241092"/>
          </a:xfrm>
          <a:prstGeom prst="rect">
            <a:avLst/>
          </a:prstGeom>
        </p:spPr>
        <p:txBody>
          <a:bodyPr/>
          <a:lstStyle/>
          <a:p>
            <a:fld id="{86CB4B4D-7CA3-9044-876B-883B54F8677D}" type="slidenum">
              <a:t>‹#›</a:t>
            </a:fld>
            <a:endParaRPr/>
          </a:p>
        </p:txBody>
      </p:sp>
      <p:pic>
        <p:nvPicPr>
          <p:cNvPr id="43" name="OPTIONS-Logo_Network-Mark_RGB-01-01.pdf"/>
          <p:cNvPicPr>
            <a:picLocks noChangeAspect="1"/>
          </p:cNvPicPr>
          <p:nvPr/>
        </p:nvPicPr>
        <p:blipFill>
          <a:blip r:embed="rId2">
            <a:alphaModFix amt="1876"/>
            <a:extLst/>
          </a:blip>
          <a:stretch>
            <a:fillRect/>
          </a:stretch>
        </p:blipFill>
        <p:spPr>
          <a:xfrm>
            <a:off x="-351983" y="-1224374"/>
            <a:ext cx="9957832" cy="10059103"/>
          </a:xfrm>
          <a:prstGeom prst="rect">
            <a:avLst/>
          </a:prstGeom>
          <a:ln w="12700">
            <a:miter lim="400000"/>
          </a:ln>
        </p:spPr>
      </p:pic>
      <p:sp>
        <p:nvSpPr>
          <p:cNvPr id="44" name="Shape 44"/>
          <p:cNvSpPr>
            <a:spLocks noGrp="1"/>
          </p:cNvSpPr>
          <p:nvPr>
            <p:ph type="body" sz="quarter" idx="13"/>
          </p:nvPr>
        </p:nvSpPr>
        <p:spPr>
          <a:xfrm>
            <a:off x="2203218" y="784523"/>
            <a:ext cx="4737565" cy="493326"/>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a:t>Edit Master text styles</a:t>
            </a:r>
          </a:p>
        </p:txBody>
      </p:sp>
      <p:sp>
        <p:nvSpPr>
          <p:cNvPr id="45" name="Shape 45"/>
          <p:cNvSpPr/>
          <p:nvPr/>
        </p:nvSpPr>
        <p:spPr>
          <a:xfrm>
            <a:off x="4205920" y="1435858"/>
            <a:ext cx="812129" cy="0"/>
          </a:xfrm>
          <a:prstGeom prst="line">
            <a:avLst/>
          </a:prstGeom>
          <a:ln w="6350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dirty="0"/>
          </a:p>
        </p:txBody>
      </p:sp>
      <p:sp>
        <p:nvSpPr>
          <p:cNvPr id="46" name="Shape 46"/>
          <p:cNvSpPr>
            <a:spLocks noGrp="1"/>
          </p:cNvSpPr>
          <p:nvPr>
            <p:ph type="body" idx="14"/>
          </p:nvPr>
        </p:nvSpPr>
        <p:spPr>
          <a:xfrm>
            <a:off x="1234341" y="3134117"/>
            <a:ext cx="6716172" cy="1753171"/>
          </a:xfrm>
          <a:prstGeom prst="rect">
            <a:avLst/>
          </a:prstGeom>
        </p:spPr>
        <p:txBody>
          <a:bodyPr lIns="71437" tIns="71437" rIns="71437" bIns="71437">
            <a:spAutoFit/>
          </a:bodyPr>
          <a:lstStyle/>
          <a:p>
            <a:pPr marL="0" lvl="0" indent="0" algn="ctr" defTabSz="308074">
              <a:lnSpc>
                <a:spcPct val="130000"/>
              </a:lnSpc>
              <a:spcBef>
                <a:spcPts val="675"/>
              </a:spcBef>
              <a:buSzTx/>
              <a:buNone/>
              <a:defRPr sz="4000">
                <a:solidFill>
                  <a:srgbClr val="53585F"/>
                </a:solidFill>
                <a:latin typeface="Georgia"/>
                <a:ea typeface="Georgia"/>
                <a:cs typeface="Georgia"/>
                <a:sym typeface="Georgia"/>
              </a:defRPr>
            </a:pPr>
            <a:r>
              <a:rPr lang="en-US"/>
              <a:t>Edit Master text styles</a:t>
            </a:r>
          </a:p>
          <a:p>
            <a:pPr marL="0" lvl="1" indent="0" algn="ctr" defTabSz="308074">
              <a:lnSpc>
                <a:spcPct val="130000"/>
              </a:lnSpc>
              <a:spcBef>
                <a:spcPts val="675"/>
              </a:spcBef>
              <a:buSzTx/>
              <a:buNone/>
              <a:defRPr sz="4000">
                <a:solidFill>
                  <a:srgbClr val="53585F"/>
                </a:solidFill>
                <a:latin typeface="Georgia"/>
                <a:ea typeface="Georgia"/>
                <a:cs typeface="Georgia"/>
                <a:sym typeface="Georgia"/>
              </a:defRPr>
            </a:pPr>
            <a:r>
              <a:rPr lang="en-US"/>
              <a:t>Second level</a:t>
            </a:r>
          </a:p>
        </p:txBody>
      </p:sp>
    </p:spTree>
    <p:extLst>
      <p:ext uri="{BB962C8B-B14F-4D97-AF65-F5344CB8AC3E}">
        <p14:creationId xmlns:p14="http://schemas.microsoft.com/office/powerpoint/2010/main" val="13569933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eal Divider copy 2">
    <p:spTree>
      <p:nvGrpSpPr>
        <p:cNvPr id="1" name=""/>
        <p:cNvGrpSpPr/>
        <p:nvPr/>
      </p:nvGrpSpPr>
      <p:grpSpPr>
        <a:xfrm>
          <a:off x="0" y="0"/>
          <a:ext cx="0" cy="0"/>
          <a:chOff x="0" y="0"/>
          <a:chExt cx="0" cy="0"/>
        </a:xfrm>
      </p:grpSpPr>
      <p:sp>
        <p:nvSpPr>
          <p:cNvPr id="53" name="Shape 53"/>
          <p:cNvSpPr>
            <a:spLocks noGrp="1"/>
          </p:cNvSpPr>
          <p:nvPr>
            <p:ph type="body" sz="quarter" idx="13"/>
          </p:nvPr>
        </p:nvSpPr>
        <p:spPr>
          <a:xfrm>
            <a:off x="2784208" y="4709632"/>
            <a:ext cx="4786474"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6" name="Picture 5">
            <a:extLst>
              <a:ext uri="{FF2B5EF4-FFF2-40B4-BE49-F238E27FC236}">
                <a16:creationId xmlns:a16="http://schemas.microsoft.com/office/drawing/2014/main" id="{26325C56-E46C-5C48-A83F-23D53E9B6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269" y="263259"/>
            <a:ext cx="6111389" cy="6118894"/>
          </a:xfrm>
          <a:prstGeom prst="rect">
            <a:avLst/>
          </a:prstGeom>
        </p:spPr>
      </p:pic>
    </p:spTree>
    <p:extLst>
      <p:ext uri="{BB962C8B-B14F-4D97-AF65-F5344CB8AC3E}">
        <p14:creationId xmlns:p14="http://schemas.microsoft.com/office/powerpoint/2010/main" val="147170782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eal Divider copy 11">
    <p:spTree>
      <p:nvGrpSpPr>
        <p:cNvPr id="1" name=""/>
        <p:cNvGrpSpPr/>
        <p:nvPr/>
      </p:nvGrpSpPr>
      <p:grpSpPr>
        <a:xfrm>
          <a:off x="0" y="0"/>
          <a:ext cx="0" cy="0"/>
          <a:chOff x="0" y="0"/>
          <a:chExt cx="0" cy="0"/>
        </a:xfrm>
      </p:grpSpPr>
      <p:sp>
        <p:nvSpPr>
          <p:cNvPr id="62" name="Shape 62"/>
          <p:cNvSpPr>
            <a:spLocks noGrp="1"/>
          </p:cNvSpPr>
          <p:nvPr>
            <p:ph type="body" sz="quarter" idx="13"/>
          </p:nvPr>
        </p:nvSpPr>
        <p:spPr>
          <a:xfrm>
            <a:off x="747456" y="3453125"/>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sp>
        <p:nvSpPr>
          <p:cNvPr id="64" name="Shape 64"/>
          <p:cNvSpPr>
            <a:spLocks noGrp="1"/>
          </p:cNvSpPr>
          <p:nvPr>
            <p:ph type="sldNum" sz="quarter" idx="2"/>
          </p:nvPr>
        </p:nvSpPr>
        <p:spPr>
          <a:xfrm>
            <a:off x="8898084" y="6612120"/>
            <a:ext cx="298159" cy="282769"/>
          </a:xfrm>
          <a:prstGeom prst="rect">
            <a:avLst/>
          </a:prstGeom>
        </p:spPr>
        <p:txBody>
          <a:bodyPr lIns="71437" tIns="71437" rIns="71437" bIns="71437"/>
          <a:lstStyle>
            <a:lvl1pPr>
              <a:defRPr>
                <a:solidFill>
                  <a:srgbClr val="FFFFFF"/>
                </a:solidFill>
              </a:defRPr>
            </a:lvl1pPr>
          </a:lstStyle>
          <a:p>
            <a:fld id="{86CB4B4D-7CA3-9044-876B-883B54F8677D}" type="slidenum">
              <a:t>‹#›</a:t>
            </a:fld>
            <a:endParaRPr/>
          </a:p>
        </p:txBody>
      </p:sp>
      <p:pic>
        <p:nvPicPr>
          <p:cNvPr id="7" name="Picture 6">
            <a:extLst>
              <a:ext uri="{FF2B5EF4-FFF2-40B4-BE49-F238E27FC236}">
                <a16:creationId xmlns:a16="http://schemas.microsoft.com/office/drawing/2014/main" id="{EAC0D6AA-79B7-0147-A670-B52B0CD987DF}"/>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a:off x="-2771307" y="-476885"/>
            <a:ext cx="7534693" cy="7860020"/>
          </a:xfrm>
          <a:prstGeom prst="rect">
            <a:avLst/>
          </a:prstGeom>
        </p:spPr>
      </p:pic>
    </p:spTree>
    <p:extLst>
      <p:ext uri="{BB962C8B-B14F-4D97-AF65-F5344CB8AC3E}">
        <p14:creationId xmlns:p14="http://schemas.microsoft.com/office/powerpoint/2010/main" val="41552520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Blank copy 6">
    <p:spTree>
      <p:nvGrpSpPr>
        <p:cNvPr id="1" name=""/>
        <p:cNvGrpSpPr/>
        <p:nvPr/>
      </p:nvGrpSpPr>
      <p:grpSpPr>
        <a:xfrm>
          <a:off x="0" y="0"/>
          <a:ext cx="0" cy="0"/>
          <a:chOff x="0" y="0"/>
          <a:chExt cx="0" cy="0"/>
        </a:xfrm>
      </p:grpSpPr>
      <p:sp>
        <p:nvSpPr>
          <p:cNvPr id="71" name="Shape 71"/>
          <p:cNvSpPr/>
          <p:nvPr/>
        </p:nvSpPr>
        <p:spPr>
          <a:xfrm rot="10800000" flipH="1">
            <a:off x="-30495" y="6684759"/>
            <a:ext cx="9191640" cy="226730"/>
          </a:xfrm>
          <a:prstGeom prst="rect">
            <a:avLst/>
          </a:prstGeom>
          <a:solidFill>
            <a:srgbClr val="599B9E"/>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72" name="Shape 72"/>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73" name="Shape 73"/>
          <p:cNvSpPr/>
          <p:nvPr/>
        </p:nvSpPr>
        <p:spPr>
          <a:xfrm>
            <a:off x="0" y="445196"/>
            <a:ext cx="146886" cy="699957"/>
          </a:xfrm>
          <a:prstGeom prst="rect">
            <a:avLst/>
          </a:prstGeom>
          <a:solidFill>
            <a:srgbClr val="599B9E"/>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
        <p:nvSpPr>
          <p:cNvPr id="74" name="Shape 74"/>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dirty="0"/>
              <a:t>Edit Master text styles</a:t>
            </a:r>
          </a:p>
        </p:txBody>
      </p:sp>
      <p:sp>
        <p:nvSpPr>
          <p:cNvPr id="75" name="Shape 75"/>
          <p:cNvSpPr>
            <a:spLocks noGrp="1"/>
          </p:cNvSpPr>
          <p:nvPr>
            <p:ph type="body" idx="14"/>
          </p:nvPr>
        </p:nvSpPr>
        <p:spPr>
          <a:xfrm>
            <a:off x="556127" y="2861074"/>
            <a:ext cx="6716172" cy="1753171"/>
          </a:xfrm>
          <a:prstGeom prst="rect">
            <a:avLst/>
          </a:prstGeom>
        </p:spPr>
        <p:txBody>
          <a:bodyPr lIns="71437" tIns="71437" rIns="71437" bIns="71437">
            <a:spAutoFit/>
          </a:bodyPr>
          <a:lstStyle/>
          <a:p>
            <a:pPr marL="0" lvl="0" indent="0" defTabSz="308074">
              <a:lnSpc>
                <a:spcPct val="130000"/>
              </a:lnSpc>
              <a:spcBef>
                <a:spcPts val="675"/>
              </a:spcBef>
              <a:buSzTx/>
              <a:buNone/>
              <a:defRPr sz="4000">
                <a:solidFill>
                  <a:srgbClr val="53585F"/>
                </a:solidFill>
                <a:latin typeface="Georgia"/>
                <a:ea typeface="Georgia"/>
                <a:cs typeface="Georgia"/>
                <a:sym typeface="Georgia"/>
              </a:defRPr>
            </a:pPr>
            <a:r>
              <a:rPr lang="en-US" dirty="0"/>
              <a:t>Edit Master text styles</a:t>
            </a:r>
          </a:p>
          <a:p>
            <a:pPr marL="0" lvl="1" indent="0" defTabSz="308074">
              <a:lnSpc>
                <a:spcPct val="130000"/>
              </a:lnSpc>
              <a:spcBef>
                <a:spcPts val="675"/>
              </a:spcBef>
              <a:buSzTx/>
              <a:buNone/>
              <a:defRPr sz="4000">
                <a:solidFill>
                  <a:srgbClr val="53585F"/>
                </a:solidFill>
                <a:latin typeface="Georgia"/>
                <a:ea typeface="Georgia"/>
                <a:cs typeface="Georgia"/>
                <a:sym typeface="Georgia"/>
              </a:defRPr>
            </a:pPr>
            <a:r>
              <a:rPr lang="en-US" dirty="0"/>
              <a:t>Second level</a:t>
            </a:r>
          </a:p>
        </p:txBody>
      </p:sp>
    </p:spTree>
    <p:extLst>
      <p:ext uri="{BB962C8B-B14F-4D97-AF65-F5344CB8AC3E}">
        <p14:creationId xmlns:p14="http://schemas.microsoft.com/office/powerpoint/2010/main" val="34618598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Blank copy 2">
    <p:spTree>
      <p:nvGrpSpPr>
        <p:cNvPr id="1" name=""/>
        <p:cNvGrpSpPr/>
        <p:nvPr/>
      </p:nvGrpSpPr>
      <p:grpSpPr>
        <a:xfrm>
          <a:off x="0" y="0"/>
          <a:ext cx="0" cy="0"/>
          <a:chOff x="0" y="0"/>
          <a:chExt cx="0" cy="0"/>
        </a:xfrm>
      </p:grpSpPr>
      <p:sp>
        <p:nvSpPr>
          <p:cNvPr id="82" name="Shape 82"/>
          <p:cNvSpPr/>
          <p:nvPr/>
        </p:nvSpPr>
        <p:spPr>
          <a:xfrm rot="10800000" flipH="1">
            <a:off x="-30495" y="6684759"/>
            <a:ext cx="9191640" cy="226730"/>
          </a:xfrm>
          <a:prstGeom prst="rect">
            <a:avLst/>
          </a:prstGeom>
          <a:solidFill>
            <a:srgbClr val="599B9E"/>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83" name="Shape 83"/>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85" name="Shape 85"/>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6" name="Shape 73">
            <a:extLst>
              <a:ext uri="{FF2B5EF4-FFF2-40B4-BE49-F238E27FC236}">
                <a16:creationId xmlns:a16="http://schemas.microsoft.com/office/drawing/2014/main" id="{711A0A22-3440-6442-8FB3-69807D998EB4}"/>
              </a:ext>
            </a:extLst>
          </p:cNvPr>
          <p:cNvSpPr/>
          <p:nvPr userDrawn="1"/>
        </p:nvSpPr>
        <p:spPr>
          <a:xfrm>
            <a:off x="0" y="445196"/>
            <a:ext cx="146886" cy="699957"/>
          </a:xfrm>
          <a:prstGeom prst="rect">
            <a:avLst/>
          </a:prstGeom>
          <a:solidFill>
            <a:srgbClr val="599B9E"/>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Tree>
    <p:extLst>
      <p:ext uri="{BB962C8B-B14F-4D97-AF65-F5344CB8AC3E}">
        <p14:creationId xmlns:p14="http://schemas.microsoft.com/office/powerpoint/2010/main" val="199209156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 Divider copy 3">
    <p:spTree>
      <p:nvGrpSpPr>
        <p:cNvPr id="1" name=""/>
        <p:cNvGrpSpPr/>
        <p:nvPr/>
      </p:nvGrpSpPr>
      <p:grpSpPr>
        <a:xfrm>
          <a:off x="0" y="0"/>
          <a:ext cx="0" cy="0"/>
          <a:chOff x="0" y="0"/>
          <a:chExt cx="0" cy="0"/>
        </a:xfrm>
      </p:grpSpPr>
      <p:sp>
        <p:nvSpPr>
          <p:cNvPr id="92" name="Shape 92"/>
          <p:cNvSpPr>
            <a:spLocks noGrp="1"/>
          </p:cNvSpPr>
          <p:nvPr>
            <p:ph type="body" sz="quarter" idx="13" hasCustomPrompt="1"/>
          </p:nvPr>
        </p:nvSpPr>
        <p:spPr>
          <a:xfrm>
            <a:off x="2787140" y="986844"/>
            <a:ext cx="5351958" cy="593176"/>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dirty="0"/>
              <a:t>Insight</a:t>
            </a:r>
          </a:p>
        </p:txBody>
      </p:sp>
      <p:pic>
        <p:nvPicPr>
          <p:cNvPr id="7" name="Picture 6">
            <a:extLst>
              <a:ext uri="{FF2B5EF4-FFF2-40B4-BE49-F238E27FC236}">
                <a16:creationId xmlns:a16="http://schemas.microsoft.com/office/drawing/2014/main" id="{AFC44B2B-AACA-8647-BF55-578B3592CD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371" y="2196130"/>
            <a:ext cx="1352146" cy="1371600"/>
          </a:xfrm>
          <a:prstGeom prst="rect">
            <a:avLst/>
          </a:prstGeom>
        </p:spPr>
      </p:pic>
      <p:pic>
        <p:nvPicPr>
          <p:cNvPr id="4" name="Picture 3">
            <a:extLst>
              <a:ext uri="{FF2B5EF4-FFF2-40B4-BE49-F238E27FC236}">
                <a16:creationId xmlns:a16="http://schemas.microsoft.com/office/drawing/2014/main" id="{F54430A0-7C95-224D-A4F9-C81D9C7E27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17223" y="597632"/>
            <a:ext cx="1369917" cy="1371600"/>
          </a:xfrm>
          <a:prstGeom prst="rect">
            <a:avLst/>
          </a:prstGeom>
        </p:spPr>
      </p:pic>
      <p:sp>
        <p:nvSpPr>
          <p:cNvPr id="6" name="Shape 92">
            <a:extLst>
              <a:ext uri="{FF2B5EF4-FFF2-40B4-BE49-F238E27FC236}">
                <a16:creationId xmlns:a16="http://schemas.microsoft.com/office/drawing/2014/main" id="{58980CDE-ECA6-3343-B58F-1D8D9C2E7AF0}"/>
              </a:ext>
            </a:extLst>
          </p:cNvPr>
          <p:cNvSpPr>
            <a:spLocks noGrp="1"/>
          </p:cNvSpPr>
          <p:nvPr>
            <p:ph type="body" sz="quarter" idx="14" hasCustomPrompt="1"/>
          </p:nvPr>
        </p:nvSpPr>
        <p:spPr>
          <a:xfrm>
            <a:off x="2747138" y="2501290"/>
            <a:ext cx="5351958" cy="593176"/>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dirty="0"/>
              <a:t>Strategy &amp; Tactics</a:t>
            </a:r>
          </a:p>
        </p:txBody>
      </p:sp>
      <p:pic>
        <p:nvPicPr>
          <p:cNvPr id="8" name="Picture 7">
            <a:extLst>
              <a:ext uri="{FF2B5EF4-FFF2-40B4-BE49-F238E27FC236}">
                <a16:creationId xmlns:a16="http://schemas.microsoft.com/office/drawing/2014/main" id="{1814D541-E78B-F847-A05C-E9911C1B34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6041" y="3749614"/>
            <a:ext cx="1352550" cy="1371600"/>
          </a:xfrm>
          <a:prstGeom prst="rect">
            <a:avLst/>
          </a:prstGeom>
        </p:spPr>
      </p:pic>
      <p:sp>
        <p:nvSpPr>
          <p:cNvPr id="9" name="Shape 92">
            <a:extLst>
              <a:ext uri="{FF2B5EF4-FFF2-40B4-BE49-F238E27FC236}">
                <a16:creationId xmlns:a16="http://schemas.microsoft.com/office/drawing/2014/main" id="{9F250B54-BCBD-3A45-A7D0-8967FCF3386F}"/>
              </a:ext>
            </a:extLst>
          </p:cNvPr>
          <p:cNvSpPr>
            <a:spLocks noGrp="1"/>
          </p:cNvSpPr>
          <p:nvPr>
            <p:ph type="body" sz="quarter" idx="15" hasCustomPrompt="1"/>
          </p:nvPr>
        </p:nvSpPr>
        <p:spPr>
          <a:xfrm>
            <a:off x="2787140" y="3960762"/>
            <a:ext cx="5351958" cy="593176"/>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dirty="0"/>
              <a:t>Media</a:t>
            </a:r>
          </a:p>
        </p:txBody>
      </p:sp>
      <p:pic>
        <p:nvPicPr>
          <p:cNvPr id="10" name="Picture 9">
            <a:extLst>
              <a:ext uri="{FF2B5EF4-FFF2-40B4-BE49-F238E27FC236}">
                <a16:creationId xmlns:a16="http://schemas.microsoft.com/office/drawing/2014/main" id="{13F4DA45-6C3A-D44B-BE8A-C96AE30366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16041" y="5166228"/>
            <a:ext cx="1359476" cy="1371600"/>
          </a:xfrm>
          <a:prstGeom prst="rect">
            <a:avLst/>
          </a:prstGeom>
        </p:spPr>
      </p:pic>
      <p:sp>
        <p:nvSpPr>
          <p:cNvPr id="11" name="Shape 92">
            <a:extLst>
              <a:ext uri="{FF2B5EF4-FFF2-40B4-BE49-F238E27FC236}">
                <a16:creationId xmlns:a16="http://schemas.microsoft.com/office/drawing/2014/main" id="{7D5615D4-0904-DE4A-A7D6-A3DA4B0436F6}"/>
              </a:ext>
            </a:extLst>
          </p:cNvPr>
          <p:cNvSpPr>
            <a:spLocks noGrp="1"/>
          </p:cNvSpPr>
          <p:nvPr>
            <p:ph type="body" sz="quarter" idx="16" hasCustomPrompt="1"/>
          </p:nvPr>
        </p:nvSpPr>
        <p:spPr>
          <a:xfrm>
            <a:off x="2787140" y="5670811"/>
            <a:ext cx="5351958" cy="593176"/>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dirty="0"/>
              <a:t>Impact</a:t>
            </a:r>
          </a:p>
        </p:txBody>
      </p:sp>
    </p:spTree>
    <p:extLst>
      <p:ext uri="{BB962C8B-B14F-4D97-AF65-F5344CB8AC3E}">
        <p14:creationId xmlns:p14="http://schemas.microsoft.com/office/powerpoint/2010/main" val="44509565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eal Divider copy 10">
    <p:spTree>
      <p:nvGrpSpPr>
        <p:cNvPr id="1" name=""/>
        <p:cNvGrpSpPr/>
        <p:nvPr/>
      </p:nvGrpSpPr>
      <p:grpSpPr>
        <a:xfrm>
          <a:off x="0" y="0"/>
          <a:ext cx="0" cy="0"/>
          <a:chOff x="0" y="0"/>
          <a:chExt cx="0" cy="0"/>
        </a:xfrm>
      </p:grpSpPr>
      <p:sp>
        <p:nvSpPr>
          <p:cNvPr id="102" name="Shape 102"/>
          <p:cNvSpPr>
            <a:spLocks noGrp="1"/>
          </p:cNvSpPr>
          <p:nvPr>
            <p:ph type="body" sz="quarter" idx="13"/>
          </p:nvPr>
        </p:nvSpPr>
        <p:spPr>
          <a:xfrm>
            <a:off x="747456" y="3453125"/>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7" name="Picture 6">
            <a:extLst>
              <a:ext uri="{FF2B5EF4-FFF2-40B4-BE49-F238E27FC236}">
                <a16:creationId xmlns:a16="http://schemas.microsoft.com/office/drawing/2014/main" id="{0AA2F014-7188-7442-B871-43B5517E7804}"/>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19500" t="16065" r="16000" b="16065"/>
          <a:stretch/>
        </p:blipFill>
        <p:spPr>
          <a:xfrm>
            <a:off x="-2058596" y="-295430"/>
            <a:ext cx="5612103" cy="6361089"/>
          </a:xfrm>
          <a:prstGeom prst="rect">
            <a:avLst/>
          </a:prstGeom>
        </p:spPr>
      </p:pic>
    </p:spTree>
    <p:extLst>
      <p:ext uri="{BB962C8B-B14F-4D97-AF65-F5344CB8AC3E}">
        <p14:creationId xmlns:p14="http://schemas.microsoft.com/office/powerpoint/2010/main" val="5642771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Blank copy 5">
    <p:spTree>
      <p:nvGrpSpPr>
        <p:cNvPr id="1" name=""/>
        <p:cNvGrpSpPr/>
        <p:nvPr/>
      </p:nvGrpSpPr>
      <p:grpSpPr>
        <a:xfrm>
          <a:off x="0" y="0"/>
          <a:ext cx="0" cy="0"/>
          <a:chOff x="0" y="0"/>
          <a:chExt cx="0" cy="0"/>
        </a:xfrm>
      </p:grpSpPr>
      <p:sp>
        <p:nvSpPr>
          <p:cNvPr id="110" name="Shape 110"/>
          <p:cNvSpPr/>
          <p:nvPr/>
        </p:nvSpPr>
        <p:spPr>
          <a:xfrm rot="10800000" flipH="1">
            <a:off x="-30495" y="6684759"/>
            <a:ext cx="9191640" cy="226730"/>
          </a:xfrm>
          <a:prstGeom prst="rect">
            <a:avLst/>
          </a:prstGeom>
          <a:solidFill>
            <a:srgbClr val="1C868F"/>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111" name="Shape 111"/>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113" name="Shape 113"/>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114" name="Shape 114"/>
          <p:cNvSpPr>
            <a:spLocks noGrp="1"/>
          </p:cNvSpPr>
          <p:nvPr>
            <p:ph type="body" idx="14"/>
          </p:nvPr>
        </p:nvSpPr>
        <p:spPr>
          <a:xfrm>
            <a:off x="556127" y="2861074"/>
            <a:ext cx="6716172" cy="1753171"/>
          </a:xfrm>
          <a:prstGeom prst="rect">
            <a:avLst/>
          </a:prstGeom>
        </p:spPr>
        <p:txBody>
          <a:bodyPr lIns="71437" tIns="71437" rIns="71437" bIns="71437">
            <a:spAutoFit/>
          </a:bodyPr>
          <a:lstStyle/>
          <a:p>
            <a:pPr marL="0" lvl="0" indent="0" defTabSz="308074">
              <a:lnSpc>
                <a:spcPct val="130000"/>
              </a:lnSpc>
              <a:spcBef>
                <a:spcPts val="675"/>
              </a:spcBef>
              <a:buSzTx/>
              <a:buNone/>
              <a:defRPr sz="4000">
                <a:solidFill>
                  <a:srgbClr val="53585F"/>
                </a:solidFill>
                <a:latin typeface="Georgia"/>
                <a:ea typeface="Georgia"/>
                <a:cs typeface="Georgia"/>
                <a:sym typeface="Georgia"/>
              </a:defRPr>
            </a:pPr>
            <a:r>
              <a:rPr lang="en-US"/>
              <a:t>Edit Master text styles</a:t>
            </a:r>
          </a:p>
          <a:p>
            <a:pPr marL="0" lvl="1" indent="0" defTabSz="308074">
              <a:lnSpc>
                <a:spcPct val="130000"/>
              </a:lnSpc>
              <a:spcBef>
                <a:spcPts val="675"/>
              </a:spcBef>
              <a:buSzTx/>
              <a:buNone/>
              <a:defRPr sz="4000">
                <a:solidFill>
                  <a:srgbClr val="53585F"/>
                </a:solidFill>
                <a:latin typeface="Georgia"/>
                <a:ea typeface="Georgia"/>
                <a:cs typeface="Georgia"/>
                <a:sym typeface="Georgia"/>
              </a:defRPr>
            </a:pPr>
            <a:r>
              <a:rPr lang="en-US"/>
              <a:t>Second level</a:t>
            </a:r>
          </a:p>
        </p:txBody>
      </p:sp>
      <p:sp>
        <p:nvSpPr>
          <p:cNvPr id="7" name="Shape 123">
            <a:extLst>
              <a:ext uri="{FF2B5EF4-FFF2-40B4-BE49-F238E27FC236}">
                <a16:creationId xmlns:a16="http://schemas.microsoft.com/office/drawing/2014/main" id="{A899F027-4F92-3F47-B2C1-EC725BB6B341}"/>
              </a:ext>
            </a:extLst>
          </p:cNvPr>
          <p:cNvSpPr/>
          <p:nvPr userDrawn="1"/>
        </p:nvSpPr>
        <p:spPr>
          <a:xfrm>
            <a:off x="0" y="445196"/>
            <a:ext cx="146886" cy="699957"/>
          </a:xfrm>
          <a:prstGeom prst="rect">
            <a:avLst/>
          </a:prstGeom>
          <a:solidFill>
            <a:srgbClr val="1C868F"/>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Tree>
    <p:extLst>
      <p:ext uri="{BB962C8B-B14F-4D97-AF65-F5344CB8AC3E}">
        <p14:creationId xmlns:p14="http://schemas.microsoft.com/office/powerpoint/2010/main" val="21915448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121" name="Shape 121"/>
          <p:cNvSpPr/>
          <p:nvPr/>
        </p:nvSpPr>
        <p:spPr>
          <a:xfrm rot="10800000" flipH="1">
            <a:off x="-30495" y="6684759"/>
            <a:ext cx="9191640" cy="226730"/>
          </a:xfrm>
          <a:prstGeom prst="rect">
            <a:avLst/>
          </a:prstGeom>
          <a:solidFill>
            <a:srgbClr val="1C868F"/>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122" name="Shape 122"/>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123" name="Shape 123"/>
          <p:cNvSpPr/>
          <p:nvPr/>
        </p:nvSpPr>
        <p:spPr>
          <a:xfrm>
            <a:off x="0" y="445196"/>
            <a:ext cx="146886" cy="699957"/>
          </a:xfrm>
          <a:prstGeom prst="rect">
            <a:avLst/>
          </a:prstGeom>
          <a:solidFill>
            <a:srgbClr val="1C868F"/>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
        <p:nvSpPr>
          <p:cNvPr id="124" name="Shape 124"/>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Tree>
    <p:extLst>
      <p:ext uri="{BB962C8B-B14F-4D97-AF65-F5344CB8AC3E}">
        <p14:creationId xmlns:p14="http://schemas.microsoft.com/office/powerpoint/2010/main" val="150272187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eal Divider copy 4">
    <p:spTree>
      <p:nvGrpSpPr>
        <p:cNvPr id="1" name=""/>
        <p:cNvGrpSpPr/>
        <p:nvPr/>
      </p:nvGrpSpPr>
      <p:grpSpPr>
        <a:xfrm>
          <a:off x="0" y="0"/>
          <a:ext cx="0" cy="0"/>
          <a:chOff x="0" y="0"/>
          <a:chExt cx="0" cy="0"/>
        </a:xfrm>
      </p:grpSpPr>
      <p:sp>
        <p:nvSpPr>
          <p:cNvPr id="131" name="Shape 131"/>
          <p:cNvSpPr>
            <a:spLocks noGrp="1"/>
          </p:cNvSpPr>
          <p:nvPr>
            <p:ph type="body" sz="quarter" idx="13"/>
          </p:nvPr>
        </p:nvSpPr>
        <p:spPr>
          <a:xfrm>
            <a:off x="2784208" y="4709632"/>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7" name="Picture 6">
            <a:extLst>
              <a:ext uri="{FF2B5EF4-FFF2-40B4-BE49-F238E27FC236}">
                <a16:creationId xmlns:a16="http://schemas.microsoft.com/office/drawing/2014/main" id="{C6D2EC25-6639-FB49-83D8-34A8E70956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393" y="533324"/>
            <a:ext cx="6421814" cy="6538173"/>
          </a:xfrm>
          <a:prstGeom prst="rect">
            <a:avLst/>
          </a:prstGeom>
        </p:spPr>
      </p:pic>
    </p:spTree>
    <p:extLst>
      <p:ext uri="{BB962C8B-B14F-4D97-AF65-F5344CB8AC3E}">
        <p14:creationId xmlns:p14="http://schemas.microsoft.com/office/powerpoint/2010/main" val="13855561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eal Divider copy 9">
    <p:bg>
      <p:bgPr>
        <a:solidFill>
          <a:srgbClr val="2A616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42585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Teal Divider copy 8">
    <p:spTree>
      <p:nvGrpSpPr>
        <p:cNvPr id="1" name=""/>
        <p:cNvGrpSpPr/>
        <p:nvPr/>
      </p:nvGrpSpPr>
      <p:grpSpPr>
        <a:xfrm>
          <a:off x="0" y="0"/>
          <a:ext cx="0" cy="0"/>
          <a:chOff x="0" y="0"/>
          <a:chExt cx="0" cy="0"/>
        </a:xfrm>
      </p:grpSpPr>
      <p:sp>
        <p:nvSpPr>
          <p:cNvPr id="141" name="Shape 141"/>
          <p:cNvSpPr>
            <a:spLocks noGrp="1"/>
          </p:cNvSpPr>
          <p:nvPr>
            <p:ph type="body" sz="quarter" idx="13"/>
          </p:nvPr>
        </p:nvSpPr>
        <p:spPr>
          <a:xfrm>
            <a:off x="747456" y="3453125"/>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7" name="Picture 6">
            <a:extLst>
              <a:ext uri="{FF2B5EF4-FFF2-40B4-BE49-F238E27FC236}">
                <a16:creationId xmlns:a16="http://schemas.microsoft.com/office/drawing/2014/main" id="{7B071B46-BE5F-444B-AFF0-2FD82DC447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3846" t="20155" r="18531" b="16038"/>
          <a:stretch/>
        </p:blipFill>
        <p:spPr>
          <a:xfrm>
            <a:off x="-2194995" y="593643"/>
            <a:ext cx="6272725" cy="5718964"/>
          </a:xfrm>
          <a:prstGeom prst="rect">
            <a:avLst/>
          </a:prstGeom>
        </p:spPr>
      </p:pic>
    </p:spTree>
    <p:extLst>
      <p:ext uri="{BB962C8B-B14F-4D97-AF65-F5344CB8AC3E}">
        <p14:creationId xmlns:p14="http://schemas.microsoft.com/office/powerpoint/2010/main" val="278771764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149" name="Shape 149"/>
          <p:cNvSpPr/>
          <p:nvPr/>
        </p:nvSpPr>
        <p:spPr>
          <a:xfrm rot="10800000" flipH="1">
            <a:off x="-30495" y="6684759"/>
            <a:ext cx="9191640" cy="226730"/>
          </a:xfrm>
          <a:prstGeom prst="rect">
            <a:avLst/>
          </a:prstGeom>
          <a:solidFill>
            <a:srgbClr val="2D7B84"/>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150" name="Shape 150"/>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151" name="Shape 151"/>
          <p:cNvSpPr/>
          <p:nvPr userDrawn="1"/>
        </p:nvSpPr>
        <p:spPr>
          <a:xfrm>
            <a:off x="0" y="445196"/>
            <a:ext cx="146886" cy="699957"/>
          </a:xfrm>
          <a:prstGeom prst="rect">
            <a:avLst/>
          </a:prstGeom>
          <a:solidFill>
            <a:srgbClr val="2D7B84"/>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
        <p:nvSpPr>
          <p:cNvPr id="152" name="Shape 152"/>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153" name="Shape 153"/>
          <p:cNvSpPr>
            <a:spLocks noGrp="1"/>
          </p:cNvSpPr>
          <p:nvPr>
            <p:ph type="body" idx="14"/>
          </p:nvPr>
        </p:nvSpPr>
        <p:spPr>
          <a:xfrm>
            <a:off x="556127" y="2861074"/>
            <a:ext cx="6716172" cy="1753171"/>
          </a:xfrm>
          <a:prstGeom prst="rect">
            <a:avLst/>
          </a:prstGeom>
        </p:spPr>
        <p:txBody>
          <a:bodyPr lIns="71437" tIns="71437" rIns="71437" bIns="71437">
            <a:spAutoFit/>
          </a:bodyPr>
          <a:lstStyle/>
          <a:p>
            <a:pPr marL="0" lvl="0" indent="0" defTabSz="308074">
              <a:lnSpc>
                <a:spcPct val="130000"/>
              </a:lnSpc>
              <a:spcBef>
                <a:spcPts val="675"/>
              </a:spcBef>
              <a:buSzTx/>
              <a:buNone/>
              <a:defRPr sz="4000">
                <a:solidFill>
                  <a:srgbClr val="53585F"/>
                </a:solidFill>
                <a:latin typeface="Georgia"/>
                <a:ea typeface="Georgia"/>
                <a:cs typeface="Georgia"/>
                <a:sym typeface="Georgia"/>
              </a:defRPr>
            </a:pPr>
            <a:r>
              <a:rPr lang="en-US"/>
              <a:t>Edit Master text styles</a:t>
            </a:r>
          </a:p>
          <a:p>
            <a:pPr marL="0" lvl="1" indent="0" defTabSz="308074">
              <a:lnSpc>
                <a:spcPct val="130000"/>
              </a:lnSpc>
              <a:spcBef>
                <a:spcPts val="675"/>
              </a:spcBef>
              <a:buSzTx/>
              <a:buNone/>
              <a:defRPr sz="4000">
                <a:solidFill>
                  <a:srgbClr val="53585F"/>
                </a:solidFill>
                <a:latin typeface="Georgia"/>
                <a:ea typeface="Georgia"/>
                <a:cs typeface="Georgia"/>
                <a:sym typeface="Georgia"/>
              </a:defRPr>
            </a:pPr>
            <a:r>
              <a:rPr lang="en-US"/>
              <a:t>Second level</a:t>
            </a:r>
          </a:p>
        </p:txBody>
      </p:sp>
    </p:spTree>
    <p:extLst>
      <p:ext uri="{BB962C8B-B14F-4D97-AF65-F5344CB8AC3E}">
        <p14:creationId xmlns:p14="http://schemas.microsoft.com/office/powerpoint/2010/main" val="208073460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Blank copy 4">
    <p:spTree>
      <p:nvGrpSpPr>
        <p:cNvPr id="1" name=""/>
        <p:cNvGrpSpPr/>
        <p:nvPr/>
      </p:nvGrpSpPr>
      <p:grpSpPr>
        <a:xfrm>
          <a:off x="0" y="0"/>
          <a:ext cx="0" cy="0"/>
          <a:chOff x="0" y="0"/>
          <a:chExt cx="0" cy="0"/>
        </a:xfrm>
      </p:grpSpPr>
      <p:sp>
        <p:nvSpPr>
          <p:cNvPr id="160" name="Shape 160"/>
          <p:cNvSpPr/>
          <p:nvPr/>
        </p:nvSpPr>
        <p:spPr>
          <a:xfrm rot="10800000" flipH="1">
            <a:off x="-30495" y="6684759"/>
            <a:ext cx="9191640" cy="226730"/>
          </a:xfrm>
          <a:prstGeom prst="rect">
            <a:avLst/>
          </a:prstGeom>
          <a:solidFill>
            <a:srgbClr val="2D7B84"/>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161" name="Shape 161"/>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163" name="Shape 163"/>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6" name="Shape 151">
            <a:extLst>
              <a:ext uri="{FF2B5EF4-FFF2-40B4-BE49-F238E27FC236}">
                <a16:creationId xmlns:a16="http://schemas.microsoft.com/office/drawing/2014/main" id="{02470A96-79A1-184E-B0AF-D01CCFEF791F}"/>
              </a:ext>
            </a:extLst>
          </p:cNvPr>
          <p:cNvSpPr/>
          <p:nvPr userDrawn="1"/>
        </p:nvSpPr>
        <p:spPr>
          <a:xfrm>
            <a:off x="0" y="445196"/>
            <a:ext cx="146886" cy="699957"/>
          </a:xfrm>
          <a:prstGeom prst="rect">
            <a:avLst/>
          </a:prstGeom>
          <a:solidFill>
            <a:srgbClr val="2D7B84"/>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Tree>
    <p:extLst>
      <p:ext uri="{BB962C8B-B14F-4D97-AF65-F5344CB8AC3E}">
        <p14:creationId xmlns:p14="http://schemas.microsoft.com/office/powerpoint/2010/main" val="5701670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eal Divider copy 5">
    <p:spTree>
      <p:nvGrpSpPr>
        <p:cNvPr id="1" name=""/>
        <p:cNvGrpSpPr/>
        <p:nvPr/>
      </p:nvGrpSpPr>
      <p:grpSpPr>
        <a:xfrm>
          <a:off x="0" y="0"/>
          <a:ext cx="0" cy="0"/>
          <a:chOff x="0" y="0"/>
          <a:chExt cx="0" cy="0"/>
        </a:xfrm>
      </p:grpSpPr>
      <p:sp>
        <p:nvSpPr>
          <p:cNvPr id="170" name="Shape 170"/>
          <p:cNvSpPr>
            <a:spLocks noGrp="1"/>
          </p:cNvSpPr>
          <p:nvPr>
            <p:ph type="body" sz="quarter" idx="13"/>
          </p:nvPr>
        </p:nvSpPr>
        <p:spPr>
          <a:xfrm>
            <a:off x="2784208" y="458596"/>
            <a:ext cx="5351958" cy="5334794"/>
          </a:xfrm>
          <a:prstGeom prst="rect">
            <a:avLst/>
          </a:prstGeom>
        </p:spPr>
        <p:txBody>
          <a:bodyPr anchor="b">
            <a:spAutoFit/>
          </a:bodyPr>
          <a:lstStyle>
            <a:lvl1pPr>
              <a:defRPr sz="3200"/>
            </a:lvl1pPr>
          </a:lstStyle>
          <a:p>
            <a:pPr marL="0" lvl="0" indent="0">
              <a:spcBef>
                <a:spcPts val="0"/>
              </a:spcBef>
              <a:buSzTx/>
              <a:buNone/>
              <a:defRPr sz="8500" b="1" cap="all" spc="850">
                <a:solidFill>
                  <a:srgbClr val="FFFFFF"/>
                </a:solidFill>
                <a:latin typeface="+mn-lt"/>
                <a:ea typeface="+mn-ea"/>
                <a:cs typeface="+mn-cs"/>
                <a:sym typeface="FuturaBT-Bold"/>
              </a:defRPr>
            </a:pPr>
            <a:r>
              <a:rPr lang="en-US" dirty="0"/>
              <a:t>Edit Master text styles</a:t>
            </a:r>
          </a:p>
        </p:txBody>
      </p:sp>
      <p:pic>
        <p:nvPicPr>
          <p:cNvPr id="7" name="Picture 6">
            <a:extLst>
              <a:ext uri="{FF2B5EF4-FFF2-40B4-BE49-F238E27FC236}">
                <a16:creationId xmlns:a16="http://schemas.microsoft.com/office/drawing/2014/main" id="{1D95F448-EA8B-114D-A121-635625451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0411" y="0"/>
            <a:ext cx="6638400" cy="6697606"/>
          </a:xfrm>
          <a:prstGeom prst="rect">
            <a:avLst/>
          </a:prstGeom>
        </p:spPr>
      </p:pic>
    </p:spTree>
    <p:extLst>
      <p:ext uri="{BB962C8B-B14F-4D97-AF65-F5344CB8AC3E}">
        <p14:creationId xmlns:p14="http://schemas.microsoft.com/office/powerpoint/2010/main" val="5873268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eal Divider copy 9">
    <p:spTree>
      <p:nvGrpSpPr>
        <p:cNvPr id="1" name=""/>
        <p:cNvGrpSpPr/>
        <p:nvPr/>
      </p:nvGrpSpPr>
      <p:grpSpPr>
        <a:xfrm>
          <a:off x="0" y="0"/>
          <a:ext cx="0" cy="0"/>
          <a:chOff x="0" y="0"/>
          <a:chExt cx="0" cy="0"/>
        </a:xfrm>
      </p:grpSpPr>
      <p:sp>
        <p:nvSpPr>
          <p:cNvPr id="180" name="Shape 180"/>
          <p:cNvSpPr>
            <a:spLocks noGrp="1"/>
          </p:cNvSpPr>
          <p:nvPr>
            <p:ph type="body" sz="quarter" idx="13"/>
          </p:nvPr>
        </p:nvSpPr>
        <p:spPr>
          <a:xfrm>
            <a:off x="747456" y="3453125"/>
            <a:ext cx="5351958"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7" name="Picture 6">
            <a:extLst>
              <a:ext uri="{FF2B5EF4-FFF2-40B4-BE49-F238E27FC236}">
                <a16:creationId xmlns:a16="http://schemas.microsoft.com/office/drawing/2014/main" id="{994328E6-AFB9-AA43-BD5E-A34778D9C52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24803" t="12542" r="29062" b="14633"/>
          <a:stretch/>
        </p:blipFill>
        <p:spPr>
          <a:xfrm>
            <a:off x="-1168830" y="277262"/>
            <a:ext cx="3684287" cy="6580738"/>
          </a:xfrm>
          <a:prstGeom prst="rect">
            <a:avLst/>
          </a:prstGeom>
        </p:spPr>
      </p:pic>
    </p:spTree>
    <p:extLst>
      <p:ext uri="{BB962C8B-B14F-4D97-AF65-F5344CB8AC3E}">
        <p14:creationId xmlns:p14="http://schemas.microsoft.com/office/powerpoint/2010/main" val="350275592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Blank copy 3">
    <p:spTree>
      <p:nvGrpSpPr>
        <p:cNvPr id="1" name=""/>
        <p:cNvGrpSpPr/>
        <p:nvPr/>
      </p:nvGrpSpPr>
      <p:grpSpPr>
        <a:xfrm>
          <a:off x="0" y="0"/>
          <a:ext cx="0" cy="0"/>
          <a:chOff x="0" y="0"/>
          <a:chExt cx="0" cy="0"/>
        </a:xfrm>
      </p:grpSpPr>
      <p:sp>
        <p:nvSpPr>
          <p:cNvPr id="188" name="Shape 188"/>
          <p:cNvSpPr/>
          <p:nvPr/>
        </p:nvSpPr>
        <p:spPr>
          <a:xfrm rot="10800000" flipH="1">
            <a:off x="-30495" y="6660045"/>
            <a:ext cx="9191640" cy="226730"/>
          </a:xfrm>
          <a:prstGeom prst="rect">
            <a:avLst/>
          </a:prstGeom>
          <a:solidFill>
            <a:srgbClr val="2A6169"/>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189" name="Shape 189"/>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190" name="Shape 190"/>
          <p:cNvSpPr/>
          <p:nvPr userDrawn="1"/>
        </p:nvSpPr>
        <p:spPr>
          <a:xfrm>
            <a:off x="0" y="445196"/>
            <a:ext cx="146886" cy="699957"/>
          </a:xfrm>
          <a:prstGeom prst="rect">
            <a:avLst/>
          </a:prstGeom>
          <a:solidFill>
            <a:srgbClr val="2A6169"/>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
        <p:nvSpPr>
          <p:cNvPr id="191" name="Shape 191"/>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192" name="Shape 192"/>
          <p:cNvSpPr>
            <a:spLocks noGrp="1"/>
          </p:cNvSpPr>
          <p:nvPr>
            <p:ph type="body" idx="14"/>
          </p:nvPr>
        </p:nvSpPr>
        <p:spPr>
          <a:xfrm>
            <a:off x="556127" y="2861074"/>
            <a:ext cx="6716172" cy="1753171"/>
          </a:xfrm>
          <a:prstGeom prst="rect">
            <a:avLst/>
          </a:prstGeom>
        </p:spPr>
        <p:txBody>
          <a:bodyPr lIns="71437" tIns="71437" rIns="71437" bIns="71437">
            <a:spAutoFit/>
          </a:bodyPr>
          <a:lstStyle/>
          <a:p>
            <a:pPr marL="0" lvl="0" indent="0" defTabSz="308074">
              <a:lnSpc>
                <a:spcPct val="130000"/>
              </a:lnSpc>
              <a:spcBef>
                <a:spcPts val="675"/>
              </a:spcBef>
              <a:buSzTx/>
              <a:buNone/>
              <a:defRPr sz="4000">
                <a:solidFill>
                  <a:srgbClr val="53585F"/>
                </a:solidFill>
                <a:latin typeface="Georgia"/>
                <a:ea typeface="Georgia"/>
                <a:cs typeface="Georgia"/>
                <a:sym typeface="Georgia"/>
              </a:defRPr>
            </a:pPr>
            <a:r>
              <a:rPr lang="en-US"/>
              <a:t>Edit Master text styles</a:t>
            </a:r>
          </a:p>
          <a:p>
            <a:pPr marL="0" lvl="1" indent="0" defTabSz="308074">
              <a:lnSpc>
                <a:spcPct val="130000"/>
              </a:lnSpc>
              <a:spcBef>
                <a:spcPts val="675"/>
              </a:spcBef>
              <a:buSzTx/>
              <a:buNone/>
              <a:defRPr sz="4000">
                <a:solidFill>
                  <a:srgbClr val="53585F"/>
                </a:solidFill>
                <a:latin typeface="Georgia"/>
                <a:ea typeface="Georgia"/>
                <a:cs typeface="Georgia"/>
                <a:sym typeface="Georgia"/>
              </a:defRPr>
            </a:pPr>
            <a:r>
              <a:rPr lang="en-US"/>
              <a:t>Second level</a:t>
            </a:r>
          </a:p>
        </p:txBody>
      </p:sp>
    </p:spTree>
    <p:extLst>
      <p:ext uri="{BB962C8B-B14F-4D97-AF65-F5344CB8AC3E}">
        <p14:creationId xmlns:p14="http://schemas.microsoft.com/office/powerpoint/2010/main" val="342006347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Blank copy 1">
    <p:spTree>
      <p:nvGrpSpPr>
        <p:cNvPr id="1" name=""/>
        <p:cNvGrpSpPr/>
        <p:nvPr/>
      </p:nvGrpSpPr>
      <p:grpSpPr>
        <a:xfrm>
          <a:off x="0" y="0"/>
          <a:ext cx="0" cy="0"/>
          <a:chOff x="0" y="0"/>
          <a:chExt cx="0" cy="0"/>
        </a:xfrm>
      </p:grpSpPr>
      <p:sp>
        <p:nvSpPr>
          <p:cNvPr id="199" name="Shape 199"/>
          <p:cNvSpPr/>
          <p:nvPr/>
        </p:nvSpPr>
        <p:spPr>
          <a:xfrm rot="10800000" flipH="1">
            <a:off x="-30495" y="6660045"/>
            <a:ext cx="9191640" cy="226730"/>
          </a:xfrm>
          <a:prstGeom prst="rect">
            <a:avLst/>
          </a:prstGeom>
          <a:solidFill>
            <a:srgbClr val="2A6169"/>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200" name="Shape 200"/>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202" name="Shape 202"/>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6" name="Shape 190">
            <a:extLst>
              <a:ext uri="{FF2B5EF4-FFF2-40B4-BE49-F238E27FC236}">
                <a16:creationId xmlns:a16="http://schemas.microsoft.com/office/drawing/2014/main" id="{6D412548-E248-F54C-A123-B356EDEFE455}"/>
              </a:ext>
            </a:extLst>
          </p:cNvPr>
          <p:cNvSpPr/>
          <p:nvPr userDrawn="1"/>
        </p:nvSpPr>
        <p:spPr>
          <a:xfrm>
            <a:off x="0" y="445196"/>
            <a:ext cx="146886" cy="699957"/>
          </a:xfrm>
          <a:prstGeom prst="rect">
            <a:avLst/>
          </a:prstGeom>
          <a:solidFill>
            <a:srgbClr val="2A6169"/>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Tree>
    <p:extLst>
      <p:ext uri="{BB962C8B-B14F-4D97-AF65-F5344CB8AC3E}">
        <p14:creationId xmlns:p14="http://schemas.microsoft.com/office/powerpoint/2010/main" val="362610845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copy 1">
    <p:spTree>
      <p:nvGrpSpPr>
        <p:cNvPr id="1" name=""/>
        <p:cNvGrpSpPr/>
        <p:nvPr/>
      </p:nvGrpSpPr>
      <p:grpSpPr>
        <a:xfrm>
          <a:off x="0" y="0"/>
          <a:ext cx="0" cy="0"/>
          <a:chOff x="0" y="0"/>
          <a:chExt cx="0" cy="0"/>
        </a:xfrm>
      </p:grpSpPr>
      <p:sp>
        <p:nvSpPr>
          <p:cNvPr id="200" name="Shape 200"/>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0871204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age copy">
    <p:spTree>
      <p:nvGrpSpPr>
        <p:cNvPr id="1" name=""/>
        <p:cNvGrpSpPr/>
        <p:nvPr/>
      </p:nvGrpSpPr>
      <p:grpSpPr>
        <a:xfrm>
          <a:off x="0" y="0"/>
          <a:ext cx="0" cy="0"/>
          <a:chOff x="0" y="0"/>
          <a:chExt cx="0" cy="0"/>
        </a:xfrm>
      </p:grpSpPr>
      <p:pic>
        <p:nvPicPr>
          <p:cNvPr id="209" name="OPTIONS-Logo_Network-Mark_RGB-01-01.pdf"/>
          <p:cNvPicPr>
            <a:picLocks noChangeAspect="1"/>
          </p:cNvPicPr>
          <p:nvPr/>
        </p:nvPicPr>
        <p:blipFill>
          <a:blip r:embed="rId2">
            <a:alphaModFix amt="1876"/>
            <a:extLst/>
          </a:blip>
          <a:stretch>
            <a:fillRect/>
          </a:stretch>
        </p:blipFill>
        <p:spPr>
          <a:xfrm>
            <a:off x="-386489" y="-1237078"/>
            <a:ext cx="9957832" cy="9602355"/>
          </a:xfrm>
          <a:prstGeom prst="rect">
            <a:avLst/>
          </a:prstGeom>
          <a:ln w="12700">
            <a:miter lim="400000"/>
          </a:ln>
        </p:spPr>
      </p:pic>
      <p:sp>
        <p:nvSpPr>
          <p:cNvPr id="210" name="Shape 210"/>
          <p:cNvSpPr>
            <a:spLocks noGrp="1"/>
          </p:cNvSpPr>
          <p:nvPr>
            <p:ph type="body" sz="quarter" idx="13"/>
          </p:nvPr>
        </p:nvSpPr>
        <p:spPr>
          <a:xfrm>
            <a:off x="2336215" y="421065"/>
            <a:ext cx="4471570" cy="840357"/>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a:t>Edit Master text styles</a:t>
            </a:r>
          </a:p>
        </p:txBody>
      </p:sp>
      <p:sp>
        <p:nvSpPr>
          <p:cNvPr id="212" name="Shape 212"/>
          <p:cNvSpPr/>
          <p:nvPr/>
        </p:nvSpPr>
        <p:spPr>
          <a:xfrm rot="10800000" flipH="1">
            <a:off x="-30495" y="6660045"/>
            <a:ext cx="9191640" cy="226730"/>
          </a:xfrm>
          <a:prstGeom prst="rect">
            <a:avLst/>
          </a:prstGeom>
          <a:solidFill>
            <a:srgbClr val="1C868F"/>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213" name="Shape 213"/>
          <p:cNvSpPr>
            <a:spLocks noGrp="1"/>
          </p:cNvSpPr>
          <p:nvPr>
            <p:ph type="sldNum" sz="quarter" idx="2"/>
          </p:nvPr>
        </p:nvSpPr>
        <p:spPr>
          <a:xfrm>
            <a:off x="8890004" y="6664665"/>
            <a:ext cx="291747" cy="277063"/>
          </a:xfrm>
          <a:prstGeom prst="rect">
            <a:avLst/>
          </a:prstGeom>
        </p:spPr>
        <p:txBody>
          <a:bodyPr lIns="71437" tIns="71437" rIns="71437" bIns="71437"/>
          <a:lstStyle>
            <a:lvl1pPr>
              <a:defRPr sz="863">
                <a:solidFill>
                  <a:srgbClr val="FFFFFF"/>
                </a:solidFill>
              </a:defRPr>
            </a:lvl1pPr>
          </a:lstStyle>
          <a:p>
            <a:fld id="{86CB4B4D-7CA3-9044-876B-883B54F8677D}" type="slidenum">
              <a:t>‹#›</a:t>
            </a:fld>
            <a:endParaRPr/>
          </a:p>
        </p:txBody>
      </p:sp>
      <p:sp>
        <p:nvSpPr>
          <p:cNvPr id="16" name="Shape 45">
            <a:extLst>
              <a:ext uri="{FF2B5EF4-FFF2-40B4-BE49-F238E27FC236}">
                <a16:creationId xmlns:a16="http://schemas.microsoft.com/office/drawing/2014/main" id="{A6A8287B-66DF-C049-A2AE-CB6E4C739C69}"/>
              </a:ext>
            </a:extLst>
          </p:cNvPr>
          <p:cNvSpPr/>
          <p:nvPr userDrawn="1"/>
        </p:nvSpPr>
        <p:spPr>
          <a:xfrm>
            <a:off x="4205920" y="1310128"/>
            <a:ext cx="831593" cy="0"/>
          </a:xfrm>
          <a:prstGeom prst="line">
            <a:avLst/>
          </a:prstGeom>
          <a:ln w="5715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dirty="0"/>
          </a:p>
        </p:txBody>
      </p:sp>
    </p:spTree>
    <p:extLst>
      <p:ext uri="{BB962C8B-B14F-4D97-AF65-F5344CB8AC3E}">
        <p14:creationId xmlns:p14="http://schemas.microsoft.com/office/powerpoint/2010/main" val="24200969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3_Blank copy 3">
    <p:spTree>
      <p:nvGrpSpPr>
        <p:cNvPr id="1" name=""/>
        <p:cNvGrpSpPr/>
        <p:nvPr/>
      </p:nvGrpSpPr>
      <p:grpSpPr>
        <a:xfrm>
          <a:off x="0" y="0"/>
          <a:ext cx="0" cy="0"/>
          <a:chOff x="0" y="0"/>
          <a:chExt cx="0" cy="0"/>
        </a:xfrm>
      </p:grpSpPr>
      <p:sp>
        <p:nvSpPr>
          <p:cNvPr id="14" name="Shape 14"/>
          <p:cNvSpPr/>
          <p:nvPr/>
        </p:nvSpPr>
        <p:spPr>
          <a:xfrm>
            <a:off x="-25003" y="0"/>
            <a:ext cx="9194006" cy="5925312"/>
          </a:xfrm>
          <a:prstGeom prst="rect">
            <a:avLst/>
          </a:prstGeom>
          <a:solidFill>
            <a:srgbClr val="1C868F"/>
          </a:solidFill>
          <a:ln w="12700">
            <a:miter lim="400000"/>
          </a:ln>
        </p:spPr>
        <p:txBody>
          <a:bodyPr tIns="34290" bIns="34290" anchor="ctr"/>
          <a:lstStyle/>
          <a:p>
            <a:pPr algn="l" defTabSz="342900">
              <a:defRPr sz="3600" cap="none" spc="0">
                <a:solidFill>
                  <a:srgbClr val="FFFBF9"/>
                </a:solidFill>
                <a:latin typeface="Calibri"/>
                <a:ea typeface="Calibri"/>
                <a:cs typeface="Calibri"/>
                <a:sym typeface="Calibri"/>
              </a:defRPr>
            </a:pPr>
            <a:endParaRPr sz="1350" dirty="0"/>
          </a:p>
        </p:txBody>
      </p:sp>
      <p:pic>
        <p:nvPicPr>
          <p:cNvPr id="15" name="pasted-image.pdf"/>
          <p:cNvPicPr>
            <a:picLocks noChangeAspect="1"/>
          </p:cNvPicPr>
          <p:nvPr/>
        </p:nvPicPr>
        <p:blipFill>
          <a:blip r:embed="rId2">
            <a:alphaModFix amt="13942"/>
            <a:extLst/>
          </a:blip>
          <a:stretch>
            <a:fillRect/>
          </a:stretch>
        </p:blipFill>
        <p:spPr>
          <a:xfrm>
            <a:off x="-5044781" y="127461"/>
            <a:ext cx="4624623" cy="6166198"/>
          </a:xfrm>
          <a:prstGeom prst="rect">
            <a:avLst/>
          </a:prstGeom>
          <a:ln w="12700">
            <a:miter lim="400000"/>
          </a:ln>
        </p:spPr>
      </p:pic>
      <p:pic>
        <p:nvPicPr>
          <p:cNvPr id="17" name="image7.jpg" descr="OPTIONS-Logo_CMYK.jpg"/>
          <p:cNvPicPr>
            <a:picLocks noChangeAspect="1"/>
          </p:cNvPicPr>
          <p:nvPr/>
        </p:nvPicPr>
        <p:blipFill>
          <a:blip r:embed="rId3">
            <a:extLst/>
          </a:blip>
          <a:stretch>
            <a:fillRect/>
          </a:stretch>
        </p:blipFill>
        <p:spPr>
          <a:xfrm>
            <a:off x="7408114" y="6155750"/>
            <a:ext cx="1669210" cy="641868"/>
          </a:xfrm>
          <a:prstGeom prst="rect">
            <a:avLst/>
          </a:prstGeom>
          <a:ln w="12700">
            <a:miter lim="400000"/>
          </a:ln>
        </p:spPr>
      </p:pic>
      <p:pic>
        <p:nvPicPr>
          <p:cNvPr id="18" name="image8.png" descr="PEPFAR-US-Logo.png"/>
          <p:cNvPicPr>
            <a:picLocks noChangeAspect="1"/>
          </p:cNvPicPr>
          <p:nvPr/>
        </p:nvPicPr>
        <p:blipFill>
          <a:blip r:embed="rId4">
            <a:extLst/>
          </a:blip>
          <a:stretch>
            <a:fillRect/>
          </a:stretch>
        </p:blipFill>
        <p:spPr>
          <a:xfrm>
            <a:off x="1607569" y="6155750"/>
            <a:ext cx="847669" cy="523148"/>
          </a:xfrm>
          <a:prstGeom prst="rect">
            <a:avLst/>
          </a:prstGeom>
          <a:ln w="12700">
            <a:miter lim="400000"/>
          </a:ln>
        </p:spPr>
      </p:pic>
      <p:sp>
        <p:nvSpPr>
          <p:cNvPr id="19" name="Shape 19"/>
          <p:cNvSpPr/>
          <p:nvPr/>
        </p:nvSpPr>
        <p:spPr>
          <a:xfrm>
            <a:off x="1534840" y="6155750"/>
            <a:ext cx="0" cy="480868"/>
          </a:xfrm>
          <a:prstGeom prst="line">
            <a:avLst/>
          </a:prstGeom>
          <a:ln w="25400">
            <a:solidFill>
              <a:srgbClr val="808080"/>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pic>
        <p:nvPicPr>
          <p:cNvPr id="20" name="Artboard 1 copy 17@4x.png"/>
          <p:cNvPicPr>
            <a:picLocks noChangeAspect="1"/>
          </p:cNvPicPr>
          <p:nvPr/>
        </p:nvPicPr>
        <p:blipFill>
          <a:blip r:embed="rId5">
            <a:extLst/>
          </a:blip>
          <a:srcRect l="8352" t="17288" r="8352" b="17288"/>
          <a:stretch>
            <a:fillRect/>
          </a:stretch>
        </p:blipFill>
        <p:spPr>
          <a:xfrm>
            <a:off x="2185530" y="1139687"/>
            <a:ext cx="4512881" cy="1895513"/>
          </a:xfrm>
          <a:prstGeom prst="rect">
            <a:avLst/>
          </a:prstGeom>
          <a:ln w="12700">
            <a:miter lim="400000"/>
          </a:ln>
        </p:spPr>
      </p:pic>
      <p:sp>
        <p:nvSpPr>
          <p:cNvPr id="21" name="Shape 21"/>
          <p:cNvSpPr/>
          <p:nvPr/>
        </p:nvSpPr>
        <p:spPr>
          <a:xfrm>
            <a:off x="1327986" y="4918119"/>
            <a:ext cx="6488029" cy="3028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defTabSz="825500">
              <a:lnSpc>
                <a:spcPct val="110000"/>
              </a:lnSpc>
              <a:defRPr sz="4500" i="1" cap="none" spc="45"/>
            </a:lvl1pPr>
          </a:lstStyle>
          <a:p>
            <a:r>
              <a:rPr sz="1688"/>
              <a:t>July 21, 2018</a:t>
            </a:r>
          </a:p>
        </p:txBody>
      </p:sp>
      <p:sp>
        <p:nvSpPr>
          <p:cNvPr id="22" name="Shape 22"/>
          <p:cNvSpPr/>
          <p:nvPr/>
        </p:nvSpPr>
        <p:spPr>
          <a:xfrm flipV="1">
            <a:off x="3530816" y="3394058"/>
            <a:ext cx="2407529" cy="0"/>
          </a:xfrm>
          <a:prstGeom prst="line">
            <a:avLst/>
          </a:prstGeom>
          <a:ln w="57150">
            <a:solidFill>
              <a:srgbClr val="00486D"/>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23" name="Shape 23"/>
          <p:cNvSpPr>
            <a:spLocks noGrp="1"/>
          </p:cNvSpPr>
          <p:nvPr>
            <p:ph type="body" sz="quarter" idx="13"/>
          </p:nvPr>
        </p:nvSpPr>
        <p:spPr>
          <a:xfrm>
            <a:off x="1485900" y="3739553"/>
            <a:ext cx="6172200" cy="1627209"/>
          </a:xfrm>
          <a:prstGeom prst="rect">
            <a:avLst/>
          </a:prstGeom>
        </p:spPr>
        <p:txBody>
          <a:bodyPr lIns="91439" tIns="91439" rIns="91439" bIns="91439" anchor="t">
            <a:normAutofit/>
          </a:bodyPr>
          <a:lstStyle/>
          <a:p>
            <a:pPr marL="0" lvl="0" indent="0" algn="ctr">
              <a:spcBef>
                <a:spcPts val="0"/>
              </a:spcBef>
              <a:buSzTx/>
              <a:buNone/>
              <a:defRPr sz="7000" b="1" cap="all" spc="700">
                <a:solidFill>
                  <a:srgbClr val="FFFFFF"/>
                </a:solidFill>
                <a:latin typeface="+mn-lt"/>
                <a:ea typeface="+mn-ea"/>
                <a:cs typeface="+mn-cs"/>
                <a:sym typeface="FuturaBT-Bold"/>
              </a:defRPr>
            </a:pPr>
            <a:r>
              <a:rPr lang="en-US" dirty="0"/>
              <a:t>Edit Master text styles</a:t>
            </a:r>
          </a:p>
        </p:txBody>
      </p:sp>
      <p:pic>
        <p:nvPicPr>
          <p:cNvPr id="25" name="Picture 24">
            <a:extLst>
              <a:ext uri="{FF2B5EF4-FFF2-40B4-BE49-F238E27FC236}">
                <a16:creationId xmlns:a16="http://schemas.microsoft.com/office/drawing/2014/main" id="{676561CD-7358-844D-A13B-F31454B95CB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155750"/>
            <a:ext cx="1577454" cy="641868"/>
          </a:xfrm>
          <a:prstGeom prst="rect">
            <a:avLst/>
          </a:prstGeom>
        </p:spPr>
      </p:pic>
    </p:spTree>
    <p:extLst>
      <p:ext uri="{BB962C8B-B14F-4D97-AF65-F5344CB8AC3E}">
        <p14:creationId xmlns:p14="http://schemas.microsoft.com/office/powerpoint/2010/main" val="17764810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copy 1">
    <p:spTree>
      <p:nvGrpSpPr>
        <p:cNvPr id="1" name=""/>
        <p:cNvGrpSpPr/>
        <p:nvPr/>
      </p:nvGrpSpPr>
      <p:grpSpPr>
        <a:xfrm>
          <a:off x="0" y="0"/>
          <a:ext cx="0" cy="0"/>
          <a:chOff x="0" y="0"/>
          <a:chExt cx="0" cy="0"/>
        </a:xfrm>
      </p:grpSpPr>
      <p:sp>
        <p:nvSpPr>
          <p:cNvPr id="200" name="Shape 200"/>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2361311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copy 9">
    <p:spTree>
      <p:nvGrpSpPr>
        <p:cNvPr id="1" name=""/>
        <p:cNvGrpSpPr/>
        <p:nvPr/>
      </p:nvGrpSpPr>
      <p:grpSpPr>
        <a:xfrm>
          <a:off x="0" y="0"/>
          <a:ext cx="0" cy="0"/>
          <a:chOff x="0" y="0"/>
          <a:chExt cx="0" cy="0"/>
        </a:xfrm>
      </p:grpSpPr>
      <p:sp>
        <p:nvSpPr>
          <p:cNvPr id="41" name="Shape 41"/>
          <p:cNvSpPr/>
          <p:nvPr/>
        </p:nvSpPr>
        <p:spPr>
          <a:xfrm>
            <a:off x="-37728" y="-102940"/>
            <a:ext cx="9260309" cy="7153970"/>
          </a:xfrm>
          <a:prstGeom prst="rect">
            <a:avLst/>
          </a:prstGeom>
          <a:solidFill>
            <a:srgbClr val="1C868F">
              <a:alpha val="14499"/>
            </a:srgbClr>
          </a:solidFill>
          <a:ln w="12700">
            <a:miter lim="400000"/>
          </a:ln>
        </p:spPr>
        <p:txBody>
          <a:bodyPr lIns="26789" tIns="26789" rIns="26789" bIns="26789" anchor="ctr"/>
          <a:lstStyle/>
          <a:p>
            <a:pPr>
              <a:defRPr sz="3200" cap="none" spc="0">
                <a:latin typeface="Helvetica Light"/>
                <a:ea typeface="Helvetica Light"/>
                <a:cs typeface="Helvetica Light"/>
                <a:sym typeface="Helvetica Light"/>
              </a:defRPr>
            </a:pPr>
            <a:endParaRPr sz="1200"/>
          </a:p>
        </p:txBody>
      </p:sp>
      <p:sp>
        <p:nvSpPr>
          <p:cNvPr id="42" name="Shape 42"/>
          <p:cNvSpPr>
            <a:spLocks noGrp="1"/>
          </p:cNvSpPr>
          <p:nvPr>
            <p:ph type="sldNum" sz="quarter" idx="2"/>
          </p:nvPr>
        </p:nvSpPr>
        <p:spPr>
          <a:xfrm>
            <a:off x="8871382" y="6601514"/>
            <a:ext cx="256481" cy="241092"/>
          </a:xfrm>
          <a:prstGeom prst="rect">
            <a:avLst/>
          </a:prstGeom>
        </p:spPr>
        <p:txBody>
          <a:bodyPr/>
          <a:lstStyle/>
          <a:p>
            <a:fld id="{86CB4B4D-7CA3-9044-876B-883B54F8677D}" type="slidenum">
              <a:t>‹#›</a:t>
            </a:fld>
            <a:endParaRPr/>
          </a:p>
        </p:txBody>
      </p:sp>
      <p:pic>
        <p:nvPicPr>
          <p:cNvPr id="43" name="OPTIONS-Logo_Network-Mark_RGB-01-01.pdf"/>
          <p:cNvPicPr>
            <a:picLocks noChangeAspect="1"/>
          </p:cNvPicPr>
          <p:nvPr/>
        </p:nvPicPr>
        <p:blipFill>
          <a:blip r:embed="rId2">
            <a:alphaModFix amt="1876"/>
            <a:extLst/>
          </a:blip>
          <a:stretch>
            <a:fillRect/>
          </a:stretch>
        </p:blipFill>
        <p:spPr>
          <a:xfrm>
            <a:off x="-351983" y="-1224374"/>
            <a:ext cx="9957832" cy="10059103"/>
          </a:xfrm>
          <a:prstGeom prst="rect">
            <a:avLst/>
          </a:prstGeom>
          <a:ln w="12700">
            <a:miter lim="400000"/>
          </a:ln>
        </p:spPr>
      </p:pic>
      <p:sp>
        <p:nvSpPr>
          <p:cNvPr id="44" name="Shape 44"/>
          <p:cNvSpPr>
            <a:spLocks noGrp="1"/>
          </p:cNvSpPr>
          <p:nvPr>
            <p:ph type="body" sz="quarter" idx="13"/>
          </p:nvPr>
        </p:nvSpPr>
        <p:spPr>
          <a:xfrm>
            <a:off x="2203218" y="784523"/>
            <a:ext cx="4737565" cy="493326"/>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a:t>Edit Master text styles</a:t>
            </a:r>
          </a:p>
        </p:txBody>
      </p:sp>
      <p:sp>
        <p:nvSpPr>
          <p:cNvPr id="45" name="Shape 45"/>
          <p:cNvSpPr/>
          <p:nvPr/>
        </p:nvSpPr>
        <p:spPr>
          <a:xfrm>
            <a:off x="4205920" y="1435858"/>
            <a:ext cx="812129" cy="0"/>
          </a:xfrm>
          <a:prstGeom prst="line">
            <a:avLst/>
          </a:prstGeom>
          <a:ln w="6350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dirty="0"/>
          </a:p>
        </p:txBody>
      </p:sp>
      <p:sp>
        <p:nvSpPr>
          <p:cNvPr id="46" name="Shape 46"/>
          <p:cNvSpPr>
            <a:spLocks noGrp="1"/>
          </p:cNvSpPr>
          <p:nvPr>
            <p:ph type="body" idx="14"/>
          </p:nvPr>
        </p:nvSpPr>
        <p:spPr>
          <a:xfrm>
            <a:off x="1234341" y="3134117"/>
            <a:ext cx="6716172" cy="1753171"/>
          </a:xfrm>
          <a:prstGeom prst="rect">
            <a:avLst/>
          </a:prstGeom>
        </p:spPr>
        <p:txBody>
          <a:bodyPr lIns="71437" tIns="71437" rIns="71437" bIns="71437">
            <a:spAutoFit/>
          </a:bodyPr>
          <a:lstStyle/>
          <a:p>
            <a:pPr marL="0" lvl="0" indent="0" algn="ctr" defTabSz="308074">
              <a:lnSpc>
                <a:spcPct val="130000"/>
              </a:lnSpc>
              <a:spcBef>
                <a:spcPts val="675"/>
              </a:spcBef>
              <a:buSzTx/>
              <a:buNone/>
              <a:defRPr sz="4000">
                <a:solidFill>
                  <a:srgbClr val="53585F"/>
                </a:solidFill>
                <a:latin typeface="Georgia"/>
                <a:ea typeface="Georgia"/>
                <a:cs typeface="Georgia"/>
                <a:sym typeface="Georgia"/>
              </a:defRPr>
            </a:pPr>
            <a:r>
              <a:rPr lang="en-US"/>
              <a:t>Edit Master text styles</a:t>
            </a:r>
          </a:p>
          <a:p>
            <a:pPr marL="0" lvl="1" indent="0" algn="ctr" defTabSz="308074">
              <a:lnSpc>
                <a:spcPct val="130000"/>
              </a:lnSpc>
              <a:spcBef>
                <a:spcPts val="675"/>
              </a:spcBef>
              <a:buSzTx/>
              <a:buNone/>
              <a:defRPr sz="4000">
                <a:solidFill>
                  <a:srgbClr val="53585F"/>
                </a:solidFill>
                <a:latin typeface="Georgia"/>
                <a:ea typeface="Georgia"/>
                <a:cs typeface="Georgia"/>
                <a:sym typeface="Georgia"/>
              </a:defRPr>
            </a:pPr>
            <a:r>
              <a:rPr lang="en-US"/>
              <a:t>Second level</a:t>
            </a:r>
          </a:p>
        </p:txBody>
      </p:sp>
    </p:spTree>
    <p:extLst>
      <p:ext uri="{BB962C8B-B14F-4D97-AF65-F5344CB8AC3E}">
        <p14:creationId xmlns:p14="http://schemas.microsoft.com/office/powerpoint/2010/main" val="33834269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eal Divider copy 2">
    <p:bg>
      <p:bgPr>
        <a:solidFill>
          <a:srgbClr val="589B9E"/>
        </a:solidFill>
        <a:effectLst/>
      </p:bgPr>
    </p:bg>
    <p:spTree>
      <p:nvGrpSpPr>
        <p:cNvPr id="1" name=""/>
        <p:cNvGrpSpPr/>
        <p:nvPr/>
      </p:nvGrpSpPr>
      <p:grpSpPr>
        <a:xfrm>
          <a:off x="0" y="0"/>
          <a:ext cx="0" cy="0"/>
          <a:chOff x="0" y="0"/>
          <a:chExt cx="0" cy="0"/>
        </a:xfrm>
      </p:grpSpPr>
      <p:sp>
        <p:nvSpPr>
          <p:cNvPr id="53" name="Shape 53"/>
          <p:cNvSpPr>
            <a:spLocks noGrp="1"/>
          </p:cNvSpPr>
          <p:nvPr>
            <p:ph type="body" sz="quarter" idx="13"/>
          </p:nvPr>
        </p:nvSpPr>
        <p:spPr>
          <a:xfrm>
            <a:off x="2784208" y="4709632"/>
            <a:ext cx="4786474" cy="1083758"/>
          </a:xfrm>
          <a:prstGeom prst="rect">
            <a:avLst/>
          </a:prstGeom>
        </p:spPr>
        <p:txBody>
          <a:bodyPr anchor="b">
            <a:spAutoFit/>
          </a:bodyPr>
          <a:lstStyle>
            <a:lvl1pPr marL="0" indent="0">
              <a:spcBef>
                <a:spcPts val="0"/>
              </a:spcBef>
              <a:buSzTx/>
              <a:buNone/>
              <a:defRPr sz="3188" b="1" cap="all" spc="319">
                <a:solidFill>
                  <a:srgbClr val="FFFFFF"/>
                </a:solidFill>
                <a:latin typeface="+mn-lt"/>
                <a:ea typeface="+mn-ea"/>
                <a:cs typeface="+mn-cs"/>
                <a:sym typeface="FuturaBT-Bold"/>
              </a:defRPr>
            </a:lvl1pPr>
          </a:lstStyle>
          <a:p>
            <a:pPr lvl="0"/>
            <a:r>
              <a:rPr lang="en-US"/>
              <a:t>Edit Master text styles</a:t>
            </a:r>
          </a:p>
        </p:txBody>
      </p:sp>
      <p:pic>
        <p:nvPicPr>
          <p:cNvPr id="6" name="Picture 5">
            <a:extLst>
              <a:ext uri="{FF2B5EF4-FFF2-40B4-BE49-F238E27FC236}">
                <a16:creationId xmlns:a16="http://schemas.microsoft.com/office/drawing/2014/main" id="{26325C56-E46C-5C48-A83F-23D53E9B6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269" y="263259"/>
            <a:ext cx="6111389" cy="6118894"/>
          </a:xfrm>
          <a:prstGeom prst="rect">
            <a:avLst/>
          </a:prstGeom>
        </p:spPr>
      </p:pic>
    </p:spTree>
    <p:extLst>
      <p:ext uri="{BB962C8B-B14F-4D97-AF65-F5344CB8AC3E}">
        <p14:creationId xmlns:p14="http://schemas.microsoft.com/office/powerpoint/2010/main" val="358632486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71" name="Shape 71"/>
          <p:cNvSpPr/>
          <p:nvPr/>
        </p:nvSpPr>
        <p:spPr>
          <a:xfrm rot="10800000" flipH="1">
            <a:off x="-30495" y="6684759"/>
            <a:ext cx="9191640" cy="226730"/>
          </a:xfrm>
          <a:prstGeom prst="rect">
            <a:avLst/>
          </a:prstGeom>
          <a:solidFill>
            <a:srgbClr val="599B9E"/>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72" name="Shape 72"/>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73" name="Shape 73"/>
          <p:cNvSpPr/>
          <p:nvPr/>
        </p:nvSpPr>
        <p:spPr>
          <a:xfrm>
            <a:off x="0" y="445196"/>
            <a:ext cx="146886" cy="699957"/>
          </a:xfrm>
          <a:prstGeom prst="rect">
            <a:avLst/>
          </a:prstGeom>
          <a:solidFill>
            <a:srgbClr val="599B9E"/>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
        <p:nvSpPr>
          <p:cNvPr id="74" name="Shape 74"/>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dirty="0"/>
              <a:t>Edit Master text styles</a:t>
            </a:r>
          </a:p>
        </p:txBody>
      </p:sp>
      <p:sp>
        <p:nvSpPr>
          <p:cNvPr id="75" name="Shape 75"/>
          <p:cNvSpPr>
            <a:spLocks noGrp="1"/>
          </p:cNvSpPr>
          <p:nvPr>
            <p:ph type="body" idx="14"/>
          </p:nvPr>
        </p:nvSpPr>
        <p:spPr>
          <a:xfrm>
            <a:off x="556127" y="2861074"/>
            <a:ext cx="6716172" cy="1753171"/>
          </a:xfrm>
          <a:prstGeom prst="rect">
            <a:avLst/>
          </a:prstGeom>
        </p:spPr>
        <p:txBody>
          <a:bodyPr lIns="71437" tIns="71437" rIns="71437" bIns="71437">
            <a:spAutoFit/>
          </a:bodyPr>
          <a:lstStyle/>
          <a:p>
            <a:pPr marL="0" lvl="0" indent="0" defTabSz="308074">
              <a:lnSpc>
                <a:spcPct val="130000"/>
              </a:lnSpc>
              <a:spcBef>
                <a:spcPts val="675"/>
              </a:spcBef>
              <a:buSzTx/>
              <a:buNone/>
              <a:defRPr sz="4000">
                <a:solidFill>
                  <a:srgbClr val="53585F"/>
                </a:solidFill>
                <a:latin typeface="Georgia"/>
                <a:ea typeface="Georgia"/>
                <a:cs typeface="Georgia"/>
                <a:sym typeface="Georgia"/>
              </a:defRPr>
            </a:pPr>
            <a:r>
              <a:rPr lang="en-US" dirty="0"/>
              <a:t>Edit Master text styles</a:t>
            </a:r>
          </a:p>
          <a:p>
            <a:pPr marL="0" lvl="1" indent="0" defTabSz="308074">
              <a:lnSpc>
                <a:spcPct val="130000"/>
              </a:lnSpc>
              <a:spcBef>
                <a:spcPts val="675"/>
              </a:spcBef>
              <a:buSzTx/>
              <a:buNone/>
              <a:defRPr sz="4000">
                <a:solidFill>
                  <a:srgbClr val="53585F"/>
                </a:solidFill>
                <a:latin typeface="Georgia"/>
                <a:ea typeface="Georgia"/>
                <a:cs typeface="Georgia"/>
                <a:sym typeface="Georgia"/>
              </a:defRPr>
            </a:pPr>
            <a:r>
              <a:rPr lang="en-US" dirty="0"/>
              <a:t>Second level</a:t>
            </a:r>
          </a:p>
        </p:txBody>
      </p:sp>
    </p:spTree>
    <p:extLst>
      <p:ext uri="{BB962C8B-B14F-4D97-AF65-F5344CB8AC3E}">
        <p14:creationId xmlns:p14="http://schemas.microsoft.com/office/powerpoint/2010/main" val="72372325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82" name="Shape 82"/>
          <p:cNvSpPr/>
          <p:nvPr/>
        </p:nvSpPr>
        <p:spPr>
          <a:xfrm rot="10800000" flipH="1">
            <a:off x="-30495" y="6684759"/>
            <a:ext cx="9191640" cy="226730"/>
          </a:xfrm>
          <a:prstGeom prst="rect">
            <a:avLst/>
          </a:prstGeom>
          <a:solidFill>
            <a:srgbClr val="599B9E"/>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83" name="Shape 83"/>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
        <p:nvSpPr>
          <p:cNvPr id="85" name="Shape 85"/>
          <p:cNvSpPr>
            <a:spLocks noGrp="1"/>
          </p:cNvSpPr>
          <p:nvPr>
            <p:ph type="body" sz="quarter" idx="13"/>
          </p:nvPr>
        </p:nvSpPr>
        <p:spPr>
          <a:xfrm>
            <a:off x="295275" y="350084"/>
            <a:ext cx="6172200" cy="972442"/>
          </a:xfrm>
          <a:prstGeom prst="rect">
            <a:avLst/>
          </a:prstGeom>
        </p:spPr>
        <p:txBody>
          <a:bodyPr lIns="91439" tIns="91439" rIns="91439" bIns="91439">
            <a:normAutofit/>
          </a:bodyPr>
          <a:lstStyle>
            <a:lvl1pPr marL="0" indent="0">
              <a:spcBef>
                <a:spcPts val="0"/>
              </a:spcBef>
              <a:buSzTx/>
              <a:buNone/>
              <a:defRPr sz="3188" b="1" cap="all" spc="319">
                <a:solidFill>
                  <a:schemeClr val="accent4">
                    <a:hueOff val="384618"/>
                    <a:satOff val="3869"/>
                    <a:lumOff val="5802"/>
                  </a:schemeClr>
                </a:solidFill>
                <a:latin typeface="+mn-lt"/>
                <a:ea typeface="+mn-ea"/>
                <a:cs typeface="+mn-cs"/>
                <a:sym typeface="FuturaBT-Bold"/>
              </a:defRPr>
            </a:lvl1pPr>
          </a:lstStyle>
          <a:p>
            <a:pPr lvl="0"/>
            <a:r>
              <a:rPr lang="en-US"/>
              <a:t>Edit Master text styles</a:t>
            </a:r>
          </a:p>
        </p:txBody>
      </p:sp>
      <p:sp>
        <p:nvSpPr>
          <p:cNvPr id="6" name="Shape 73">
            <a:extLst>
              <a:ext uri="{FF2B5EF4-FFF2-40B4-BE49-F238E27FC236}">
                <a16:creationId xmlns:a16="http://schemas.microsoft.com/office/drawing/2014/main" id="{711A0A22-3440-6442-8FB3-69807D998EB4}"/>
              </a:ext>
            </a:extLst>
          </p:cNvPr>
          <p:cNvSpPr/>
          <p:nvPr userDrawn="1"/>
        </p:nvSpPr>
        <p:spPr>
          <a:xfrm>
            <a:off x="0" y="445196"/>
            <a:ext cx="146886" cy="699957"/>
          </a:xfrm>
          <a:prstGeom prst="rect">
            <a:avLst/>
          </a:prstGeom>
          <a:solidFill>
            <a:srgbClr val="599B9E"/>
          </a:solidFill>
          <a:ln w="12700">
            <a:miter lim="400000"/>
          </a:ln>
        </p:spPr>
        <p:txBody>
          <a:bodyPr tIns="34290" bIns="34290" anchor="ctr"/>
          <a:lstStyle/>
          <a:p>
            <a:pPr defTabSz="342900">
              <a:defRPr sz="3600" cap="none" spc="0">
                <a:solidFill>
                  <a:srgbClr val="F79646"/>
                </a:solidFill>
                <a:latin typeface="Calibri"/>
                <a:ea typeface="Calibri"/>
                <a:cs typeface="Calibri"/>
                <a:sym typeface="Calibri"/>
              </a:defRPr>
            </a:pPr>
            <a:endParaRPr sz="1350"/>
          </a:p>
        </p:txBody>
      </p:sp>
    </p:spTree>
    <p:extLst>
      <p:ext uri="{BB962C8B-B14F-4D97-AF65-F5344CB8AC3E}">
        <p14:creationId xmlns:p14="http://schemas.microsoft.com/office/powerpoint/2010/main" val="223507009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copy 1">
    <p:spTree>
      <p:nvGrpSpPr>
        <p:cNvPr id="1" name=""/>
        <p:cNvGrpSpPr/>
        <p:nvPr/>
      </p:nvGrpSpPr>
      <p:grpSpPr>
        <a:xfrm>
          <a:off x="0" y="0"/>
          <a:ext cx="0" cy="0"/>
          <a:chOff x="0" y="0"/>
          <a:chExt cx="0" cy="0"/>
        </a:xfrm>
      </p:grpSpPr>
      <p:sp>
        <p:nvSpPr>
          <p:cNvPr id="200" name="Shape 200"/>
          <p:cNvSpPr>
            <a:spLocks noGrp="1"/>
          </p:cNvSpPr>
          <p:nvPr>
            <p:ph type="sldNum" sz="quarter" idx="2"/>
          </p:nvPr>
        </p:nvSpPr>
        <p:spPr>
          <a:xfrm>
            <a:off x="8828206" y="6658315"/>
            <a:ext cx="298159" cy="282769"/>
          </a:xfrm>
          <a:prstGeom prst="rect">
            <a:avLst/>
          </a:prstGeom>
        </p:spPr>
        <p:txBody>
          <a:bodyPr lIns="71437" tIns="71437" rIns="71437" bIns="71437"/>
          <a:lstStyle>
            <a:lvl1pPr algn="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1973313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Agenda Page copy">
    <p:spTree>
      <p:nvGrpSpPr>
        <p:cNvPr id="1" name=""/>
        <p:cNvGrpSpPr/>
        <p:nvPr/>
      </p:nvGrpSpPr>
      <p:grpSpPr>
        <a:xfrm>
          <a:off x="0" y="0"/>
          <a:ext cx="0" cy="0"/>
          <a:chOff x="0" y="0"/>
          <a:chExt cx="0" cy="0"/>
        </a:xfrm>
      </p:grpSpPr>
      <p:pic>
        <p:nvPicPr>
          <p:cNvPr id="209" name="OPTIONS-Logo_Network-Mark_RGB-01-01.pdf"/>
          <p:cNvPicPr>
            <a:picLocks noChangeAspect="1"/>
          </p:cNvPicPr>
          <p:nvPr/>
        </p:nvPicPr>
        <p:blipFill>
          <a:blip r:embed="rId2">
            <a:alphaModFix amt="1876"/>
            <a:extLst/>
          </a:blip>
          <a:stretch>
            <a:fillRect/>
          </a:stretch>
        </p:blipFill>
        <p:spPr>
          <a:xfrm>
            <a:off x="-386489" y="-1237078"/>
            <a:ext cx="9957832" cy="9602355"/>
          </a:xfrm>
          <a:prstGeom prst="rect">
            <a:avLst/>
          </a:prstGeom>
          <a:ln w="12700">
            <a:miter lim="400000"/>
          </a:ln>
        </p:spPr>
      </p:pic>
      <p:sp>
        <p:nvSpPr>
          <p:cNvPr id="210" name="Shape 210"/>
          <p:cNvSpPr>
            <a:spLocks noGrp="1"/>
          </p:cNvSpPr>
          <p:nvPr>
            <p:ph type="body" sz="quarter" idx="13"/>
          </p:nvPr>
        </p:nvSpPr>
        <p:spPr>
          <a:xfrm>
            <a:off x="2336215" y="421065"/>
            <a:ext cx="4471570" cy="840357"/>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a:t>Edit Master text styles</a:t>
            </a:r>
          </a:p>
        </p:txBody>
      </p:sp>
      <p:sp>
        <p:nvSpPr>
          <p:cNvPr id="212" name="Shape 212"/>
          <p:cNvSpPr/>
          <p:nvPr/>
        </p:nvSpPr>
        <p:spPr>
          <a:xfrm rot="10800000" flipH="1">
            <a:off x="-30495" y="6660045"/>
            <a:ext cx="9191640" cy="226730"/>
          </a:xfrm>
          <a:prstGeom prst="rect">
            <a:avLst/>
          </a:prstGeom>
          <a:solidFill>
            <a:srgbClr val="1C868F"/>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213" name="Shape 213"/>
          <p:cNvSpPr>
            <a:spLocks noGrp="1"/>
          </p:cNvSpPr>
          <p:nvPr>
            <p:ph type="sldNum" sz="quarter" idx="2"/>
          </p:nvPr>
        </p:nvSpPr>
        <p:spPr>
          <a:xfrm>
            <a:off x="8890004" y="6664665"/>
            <a:ext cx="291747" cy="277063"/>
          </a:xfrm>
          <a:prstGeom prst="rect">
            <a:avLst/>
          </a:prstGeom>
        </p:spPr>
        <p:txBody>
          <a:bodyPr lIns="71437" tIns="71437" rIns="71437" bIns="71437"/>
          <a:lstStyle>
            <a:lvl1pPr>
              <a:defRPr sz="863">
                <a:solidFill>
                  <a:srgbClr val="FFFFFF"/>
                </a:solidFill>
              </a:defRPr>
            </a:lvl1pPr>
          </a:lstStyle>
          <a:p>
            <a:fld id="{86CB4B4D-7CA3-9044-876B-883B54F8677D}" type="slidenum">
              <a:t>‹#›</a:t>
            </a:fld>
            <a:endParaRPr/>
          </a:p>
        </p:txBody>
      </p:sp>
      <p:sp>
        <p:nvSpPr>
          <p:cNvPr id="16" name="Shape 45">
            <a:extLst>
              <a:ext uri="{FF2B5EF4-FFF2-40B4-BE49-F238E27FC236}">
                <a16:creationId xmlns:a16="http://schemas.microsoft.com/office/drawing/2014/main" id="{A6A8287B-66DF-C049-A2AE-CB6E4C739C69}"/>
              </a:ext>
            </a:extLst>
          </p:cNvPr>
          <p:cNvSpPr/>
          <p:nvPr userDrawn="1"/>
        </p:nvSpPr>
        <p:spPr>
          <a:xfrm>
            <a:off x="4205920" y="1310128"/>
            <a:ext cx="831593" cy="0"/>
          </a:xfrm>
          <a:prstGeom prst="line">
            <a:avLst/>
          </a:prstGeom>
          <a:ln w="5715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dirty="0"/>
          </a:p>
        </p:txBody>
      </p:sp>
    </p:spTree>
    <p:extLst>
      <p:ext uri="{BB962C8B-B14F-4D97-AF65-F5344CB8AC3E}">
        <p14:creationId xmlns:p14="http://schemas.microsoft.com/office/powerpoint/2010/main" val="101993744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Blank copy 1">
    <p:spTree>
      <p:nvGrpSpPr>
        <p:cNvPr id="1" name=""/>
        <p:cNvGrpSpPr/>
        <p:nvPr/>
      </p:nvGrpSpPr>
      <p:grpSpPr>
        <a:xfrm>
          <a:off x="0" y="0"/>
          <a:ext cx="0" cy="0"/>
          <a:chOff x="0" y="0"/>
          <a:chExt cx="0" cy="0"/>
        </a:xfrm>
      </p:grpSpPr>
      <p:sp>
        <p:nvSpPr>
          <p:cNvPr id="3" name="Shape 14">
            <a:extLst>
              <a:ext uri="{FF2B5EF4-FFF2-40B4-BE49-F238E27FC236}">
                <a16:creationId xmlns:a16="http://schemas.microsoft.com/office/drawing/2014/main" id="{6D909480-F48D-EC4B-9F12-005C1ED0B50A}"/>
              </a:ext>
            </a:extLst>
          </p:cNvPr>
          <p:cNvSpPr/>
          <p:nvPr userDrawn="1"/>
        </p:nvSpPr>
        <p:spPr>
          <a:xfrm>
            <a:off x="-25003" y="0"/>
            <a:ext cx="9194006" cy="6858000"/>
          </a:xfrm>
          <a:prstGeom prst="rect">
            <a:avLst/>
          </a:prstGeom>
          <a:solidFill>
            <a:srgbClr val="1C868F"/>
          </a:solidFill>
          <a:ln w="12700">
            <a:miter lim="400000"/>
          </a:ln>
        </p:spPr>
        <p:txBody>
          <a:bodyPr tIns="34290" bIns="34290" anchor="ctr"/>
          <a:lstStyle/>
          <a:p>
            <a:pPr algn="l" defTabSz="342900">
              <a:defRPr sz="3600" cap="none" spc="0">
                <a:solidFill>
                  <a:srgbClr val="FFFBF9"/>
                </a:solidFill>
                <a:latin typeface="Calibri"/>
                <a:ea typeface="Calibri"/>
                <a:cs typeface="Calibri"/>
                <a:sym typeface="Calibri"/>
              </a:defRPr>
            </a:pPr>
            <a:endParaRPr sz="1350" dirty="0"/>
          </a:p>
        </p:txBody>
      </p:sp>
    </p:spTree>
    <p:extLst>
      <p:ext uri="{BB962C8B-B14F-4D97-AF65-F5344CB8AC3E}">
        <p14:creationId xmlns:p14="http://schemas.microsoft.com/office/powerpoint/2010/main" val="26353853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5" name="TextBox 24"/>
          <p:cNvSpPr txBox="1"/>
          <p:nvPr userDrawn="1"/>
        </p:nvSpPr>
        <p:spPr>
          <a:xfrm>
            <a:off x="8053154" y="6654664"/>
            <a:ext cx="895071" cy="215444"/>
          </a:xfrm>
          <a:prstGeom prst="rect">
            <a:avLst/>
          </a:prstGeom>
          <a:noFill/>
        </p:spPr>
        <p:txBody>
          <a:bodyPr wrap="square" rtlCol="0">
            <a:spAutoFit/>
          </a:bodyPr>
          <a:lstStyle/>
          <a:p>
            <a:pPr algn="r"/>
            <a:fld id="{866A5236-44AD-2042-BEB4-E68B6DAEE093}" type="slidenum">
              <a:rPr lang="en-US" sz="800" smtClean="0">
                <a:solidFill>
                  <a:schemeClr val="bg1"/>
                </a:solidFill>
              </a:rPr>
              <a:pPr algn="r"/>
              <a:t>‹#›</a:t>
            </a:fld>
            <a:endParaRPr lang="en-US" sz="800" dirty="0">
              <a:solidFill>
                <a:schemeClr val="bg1"/>
              </a:solidFill>
            </a:endParaRPr>
          </a:p>
        </p:txBody>
      </p:sp>
      <p:sp>
        <p:nvSpPr>
          <p:cNvPr id="2" name="Title 1"/>
          <p:cNvSpPr>
            <a:spLocks noGrp="1"/>
          </p:cNvSpPr>
          <p:nvPr>
            <p:ph type="title"/>
          </p:nvPr>
        </p:nvSpPr>
        <p:spPr>
          <a:xfrm>
            <a:off x="1433146" y="445196"/>
            <a:ext cx="7253654" cy="972441"/>
          </a:xfrm>
          <a:prstGeom prst="rect">
            <a:avLst/>
          </a:prstGeom>
        </p:spPr>
        <p:txBody>
          <a:bodyPr vert="horz"/>
          <a:lstStyle>
            <a:lvl1pPr>
              <a:defRPr>
                <a:solidFill>
                  <a:srgbClr val="595959"/>
                </a:solidFill>
              </a:defRPr>
            </a:lvl1pPr>
          </a:lstStyle>
          <a:p>
            <a:r>
              <a:rPr lang="en-US" dirty="0"/>
              <a:t>Click to edit Master title style</a:t>
            </a:r>
          </a:p>
        </p:txBody>
      </p:sp>
      <p:sp>
        <p:nvSpPr>
          <p:cNvPr id="4" name="Text Placeholder 3"/>
          <p:cNvSpPr>
            <a:spLocks noGrp="1"/>
          </p:cNvSpPr>
          <p:nvPr>
            <p:ph type="body" sz="quarter" idx="10"/>
          </p:nvPr>
        </p:nvSpPr>
        <p:spPr>
          <a:xfrm>
            <a:off x="457200" y="1584325"/>
            <a:ext cx="8229600" cy="4360366"/>
          </a:xfrm>
          <a:prstGeom prst="rect">
            <a:avLst/>
          </a:prstGeom>
        </p:spPr>
        <p:txBody>
          <a:bodyPr vert="horz"/>
          <a:lstStyle>
            <a:lvl1pPr>
              <a:buClr>
                <a:srgbClr val="008080"/>
              </a:buClr>
              <a:buSzPct val="100000"/>
              <a:buFont typeface="Arial"/>
              <a:buChar char="•"/>
              <a:defRPr sz="2800" b="0" spc="0">
                <a:solidFill>
                  <a:srgbClr val="535352"/>
                </a:solidFill>
                <a:latin typeface="Calibri"/>
                <a:cs typeface="Calibri"/>
              </a:defRPr>
            </a:lvl1pPr>
            <a:lvl2pPr>
              <a:buClr>
                <a:srgbClr val="008080"/>
              </a:buClr>
              <a:defRPr>
                <a:solidFill>
                  <a:srgbClr val="535352"/>
                </a:solidFill>
                <a:latin typeface="Calibri"/>
                <a:cs typeface="Calibri"/>
              </a:defRPr>
            </a:lvl2pPr>
            <a:lvl3pPr marL="1143000" indent="-228600">
              <a:buClr>
                <a:srgbClr val="008080"/>
              </a:buClr>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669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Agenda Page copy">
    <p:spTree>
      <p:nvGrpSpPr>
        <p:cNvPr id="1" name=""/>
        <p:cNvGrpSpPr/>
        <p:nvPr/>
      </p:nvGrpSpPr>
      <p:grpSpPr>
        <a:xfrm>
          <a:off x="0" y="0"/>
          <a:ext cx="0" cy="0"/>
          <a:chOff x="0" y="0"/>
          <a:chExt cx="0" cy="0"/>
        </a:xfrm>
      </p:grpSpPr>
      <p:pic>
        <p:nvPicPr>
          <p:cNvPr id="209" name="OPTIONS-Logo_Network-Mark_RGB-01-01.pdf"/>
          <p:cNvPicPr>
            <a:picLocks noChangeAspect="1"/>
          </p:cNvPicPr>
          <p:nvPr/>
        </p:nvPicPr>
        <p:blipFill>
          <a:blip r:embed="rId2">
            <a:alphaModFix amt="1876"/>
            <a:extLst/>
          </a:blip>
          <a:stretch>
            <a:fillRect/>
          </a:stretch>
        </p:blipFill>
        <p:spPr>
          <a:xfrm>
            <a:off x="-386489" y="-1237078"/>
            <a:ext cx="9957832" cy="9602355"/>
          </a:xfrm>
          <a:prstGeom prst="rect">
            <a:avLst/>
          </a:prstGeom>
          <a:ln w="12700">
            <a:miter lim="400000"/>
          </a:ln>
        </p:spPr>
      </p:pic>
      <p:sp>
        <p:nvSpPr>
          <p:cNvPr id="210" name="Shape 210"/>
          <p:cNvSpPr>
            <a:spLocks noGrp="1"/>
          </p:cNvSpPr>
          <p:nvPr>
            <p:ph type="body" sz="quarter" idx="13"/>
          </p:nvPr>
        </p:nvSpPr>
        <p:spPr>
          <a:xfrm>
            <a:off x="2336215" y="421065"/>
            <a:ext cx="4471570" cy="840357"/>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a:t>Edit Master text styles</a:t>
            </a:r>
          </a:p>
        </p:txBody>
      </p:sp>
      <p:sp>
        <p:nvSpPr>
          <p:cNvPr id="212" name="Shape 212"/>
          <p:cNvSpPr/>
          <p:nvPr/>
        </p:nvSpPr>
        <p:spPr>
          <a:xfrm rot="10800000" flipH="1">
            <a:off x="-30495" y="6660045"/>
            <a:ext cx="9191640" cy="226730"/>
          </a:xfrm>
          <a:prstGeom prst="rect">
            <a:avLst/>
          </a:prstGeom>
          <a:solidFill>
            <a:srgbClr val="1C868F"/>
          </a:solidFill>
          <a:ln w="12700">
            <a:miter lim="400000"/>
          </a:ln>
        </p:spPr>
        <p:txBody>
          <a:bodyPr tIns="34290" bIns="34290" anchor="ctr"/>
          <a:lstStyle/>
          <a:p>
            <a:pPr defTabSz="342900">
              <a:defRPr sz="3600" cap="none" spc="0">
                <a:solidFill>
                  <a:srgbClr val="1C868F"/>
                </a:solidFill>
                <a:latin typeface="Calibri"/>
                <a:ea typeface="Calibri"/>
                <a:cs typeface="Calibri"/>
                <a:sym typeface="Calibri"/>
              </a:defRPr>
            </a:pPr>
            <a:endParaRPr sz="1350"/>
          </a:p>
        </p:txBody>
      </p:sp>
      <p:sp>
        <p:nvSpPr>
          <p:cNvPr id="213" name="Shape 213"/>
          <p:cNvSpPr>
            <a:spLocks noGrp="1"/>
          </p:cNvSpPr>
          <p:nvPr>
            <p:ph type="sldNum" sz="quarter" idx="2"/>
          </p:nvPr>
        </p:nvSpPr>
        <p:spPr>
          <a:xfrm>
            <a:off x="8890004" y="6664665"/>
            <a:ext cx="291747" cy="277063"/>
          </a:xfrm>
          <a:prstGeom prst="rect">
            <a:avLst/>
          </a:prstGeom>
        </p:spPr>
        <p:txBody>
          <a:bodyPr lIns="71437" tIns="71437" rIns="71437" bIns="71437"/>
          <a:lstStyle>
            <a:lvl1pPr>
              <a:defRPr sz="863">
                <a:solidFill>
                  <a:srgbClr val="FFFFFF"/>
                </a:solidFill>
              </a:defRPr>
            </a:lvl1pPr>
          </a:lstStyle>
          <a:p>
            <a:fld id="{86CB4B4D-7CA3-9044-876B-883B54F8677D}" type="slidenum">
              <a:t>‹#›</a:t>
            </a:fld>
            <a:endParaRPr/>
          </a:p>
        </p:txBody>
      </p:sp>
      <p:sp>
        <p:nvSpPr>
          <p:cNvPr id="16" name="Shape 45">
            <a:extLst>
              <a:ext uri="{FF2B5EF4-FFF2-40B4-BE49-F238E27FC236}">
                <a16:creationId xmlns:a16="http://schemas.microsoft.com/office/drawing/2014/main" id="{A6A8287B-66DF-C049-A2AE-CB6E4C739C69}"/>
              </a:ext>
            </a:extLst>
          </p:cNvPr>
          <p:cNvSpPr/>
          <p:nvPr userDrawn="1"/>
        </p:nvSpPr>
        <p:spPr>
          <a:xfrm>
            <a:off x="4205920" y="1310128"/>
            <a:ext cx="831593" cy="0"/>
          </a:xfrm>
          <a:prstGeom prst="line">
            <a:avLst/>
          </a:prstGeom>
          <a:ln w="5715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dirty="0"/>
          </a:p>
        </p:txBody>
      </p:sp>
    </p:spTree>
    <p:extLst>
      <p:ext uri="{BB962C8B-B14F-4D97-AF65-F5344CB8AC3E}">
        <p14:creationId xmlns:p14="http://schemas.microsoft.com/office/powerpoint/2010/main" val="5656943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3_Blank copy 3">
    <p:spTree>
      <p:nvGrpSpPr>
        <p:cNvPr id="1" name=""/>
        <p:cNvGrpSpPr/>
        <p:nvPr/>
      </p:nvGrpSpPr>
      <p:grpSpPr>
        <a:xfrm>
          <a:off x="0" y="0"/>
          <a:ext cx="0" cy="0"/>
          <a:chOff x="0" y="0"/>
          <a:chExt cx="0" cy="0"/>
        </a:xfrm>
      </p:grpSpPr>
      <p:sp>
        <p:nvSpPr>
          <p:cNvPr id="14" name="Shape 14"/>
          <p:cNvSpPr/>
          <p:nvPr/>
        </p:nvSpPr>
        <p:spPr>
          <a:xfrm>
            <a:off x="-25003" y="0"/>
            <a:ext cx="9194006" cy="5925312"/>
          </a:xfrm>
          <a:prstGeom prst="rect">
            <a:avLst/>
          </a:prstGeom>
          <a:solidFill>
            <a:srgbClr val="1C868F"/>
          </a:solidFill>
          <a:ln w="12700">
            <a:miter lim="400000"/>
          </a:ln>
        </p:spPr>
        <p:txBody>
          <a:bodyPr tIns="34290" bIns="34290" anchor="ctr"/>
          <a:lstStyle/>
          <a:p>
            <a:pPr algn="l" defTabSz="342900">
              <a:defRPr sz="3600" cap="none" spc="0">
                <a:solidFill>
                  <a:srgbClr val="FFFBF9"/>
                </a:solidFill>
                <a:latin typeface="Calibri"/>
                <a:ea typeface="Calibri"/>
                <a:cs typeface="Calibri"/>
                <a:sym typeface="Calibri"/>
              </a:defRPr>
            </a:pPr>
            <a:endParaRPr sz="1350" dirty="0"/>
          </a:p>
        </p:txBody>
      </p:sp>
      <p:pic>
        <p:nvPicPr>
          <p:cNvPr id="15" name="pasted-image.pdf"/>
          <p:cNvPicPr>
            <a:picLocks noChangeAspect="1"/>
          </p:cNvPicPr>
          <p:nvPr/>
        </p:nvPicPr>
        <p:blipFill>
          <a:blip r:embed="rId2">
            <a:alphaModFix amt="13942"/>
            <a:extLst/>
          </a:blip>
          <a:stretch>
            <a:fillRect/>
          </a:stretch>
        </p:blipFill>
        <p:spPr>
          <a:xfrm>
            <a:off x="-5044781" y="127461"/>
            <a:ext cx="4624623" cy="6166198"/>
          </a:xfrm>
          <a:prstGeom prst="rect">
            <a:avLst/>
          </a:prstGeom>
          <a:ln w="12700">
            <a:miter lim="400000"/>
          </a:ln>
        </p:spPr>
      </p:pic>
      <p:pic>
        <p:nvPicPr>
          <p:cNvPr id="17" name="image7.jpg" descr="OPTIONS-Logo_CMYK.jpg"/>
          <p:cNvPicPr>
            <a:picLocks noChangeAspect="1"/>
          </p:cNvPicPr>
          <p:nvPr/>
        </p:nvPicPr>
        <p:blipFill>
          <a:blip r:embed="rId3">
            <a:extLst/>
          </a:blip>
          <a:stretch>
            <a:fillRect/>
          </a:stretch>
        </p:blipFill>
        <p:spPr>
          <a:xfrm>
            <a:off x="7408114" y="6155750"/>
            <a:ext cx="1669210" cy="641868"/>
          </a:xfrm>
          <a:prstGeom prst="rect">
            <a:avLst/>
          </a:prstGeom>
          <a:ln w="12700">
            <a:miter lim="400000"/>
          </a:ln>
        </p:spPr>
      </p:pic>
      <p:pic>
        <p:nvPicPr>
          <p:cNvPr id="18" name="image8.png" descr="PEPFAR-US-Logo.png"/>
          <p:cNvPicPr>
            <a:picLocks noChangeAspect="1"/>
          </p:cNvPicPr>
          <p:nvPr/>
        </p:nvPicPr>
        <p:blipFill>
          <a:blip r:embed="rId4">
            <a:extLst/>
          </a:blip>
          <a:stretch>
            <a:fillRect/>
          </a:stretch>
        </p:blipFill>
        <p:spPr>
          <a:xfrm>
            <a:off x="1607569" y="6155750"/>
            <a:ext cx="847669" cy="523148"/>
          </a:xfrm>
          <a:prstGeom prst="rect">
            <a:avLst/>
          </a:prstGeom>
          <a:ln w="12700">
            <a:miter lim="400000"/>
          </a:ln>
        </p:spPr>
      </p:pic>
      <p:sp>
        <p:nvSpPr>
          <p:cNvPr id="19" name="Shape 19"/>
          <p:cNvSpPr/>
          <p:nvPr/>
        </p:nvSpPr>
        <p:spPr>
          <a:xfrm>
            <a:off x="1534840" y="6155750"/>
            <a:ext cx="0" cy="480868"/>
          </a:xfrm>
          <a:prstGeom prst="line">
            <a:avLst/>
          </a:prstGeom>
          <a:ln w="25400">
            <a:solidFill>
              <a:srgbClr val="808080"/>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pic>
        <p:nvPicPr>
          <p:cNvPr id="20" name="Artboard 1 copy 17@4x.png"/>
          <p:cNvPicPr>
            <a:picLocks noChangeAspect="1"/>
          </p:cNvPicPr>
          <p:nvPr/>
        </p:nvPicPr>
        <p:blipFill>
          <a:blip r:embed="rId5">
            <a:extLst/>
          </a:blip>
          <a:srcRect l="8352" t="17288" r="8352" b="17288"/>
          <a:stretch>
            <a:fillRect/>
          </a:stretch>
        </p:blipFill>
        <p:spPr>
          <a:xfrm>
            <a:off x="2185530" y="1139687"/>
            <a:ext cx="4512881" cy="1895513"/>
          </a:xfrm>
          <a:prstGeom prst="rect">
            <a:avLst/>
          </a:prstGeom>
          <a:ln w="12700">
            <a:miter lim="400000"/>
          </a:ln>
        </p:spPr>
      </p:pic>
      <p:sp>
        <p:nvSpPr>
          <p:cNvPr id="21" name="Shape 21"/>
          <p:cNvSpPr/>
          <p:nvPr/>
        </p:nvSpPr>
        <p:spPr>
          <a:xfrm>
            <a:off x="1327986" y="4918119"/>
            <a:ext cx="6488029" cy="3028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defTabSz="825500">
              <a:lnSpc>
                <a:spcPct val="110000"/>
              </a:lnSpc>
              <a:defRPr sz="4500" i="1" cap="none" spc="45"/>
            </a:lvl1pPr>
          </a:lstStyle>
          <a:p>
            <a:r>
              <a:rPr sz="1688"/>
              <a:t>July 21, 2018</a:t>
            </a:r>
          </a:p>
        </p:txBody>
      </p:sp>
      <p:sp>
        <p:nvSpPr>
          <p:cNvPr id="22" name="Shape 22"/>
          <p:cNvSpPr/>
          <p:nvPr/>
        </p:nvSpPr>
        <p:spPr>
          <a:xfrm flipV="1">
            <a:off x="3530816" y="3394058"/>
            <a:ext cx="2407529" cy="0"/>
          </a:xfrm>
          <a:prstGeom prst="line">
            <a:avLst/>
          </a:prstGeom>
          <a:ln w="57150">
            <a:solidFill>
              <a:srgbClr val="00486D"/>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23" name="Shape 23"/>
          <p:cNvSpPr>
            <a:spLocks noGrp="1"/>
          </p:cNvSpPr>
          <p:nvPr>
            <p:ph type="body" sz="quarter" idx="13"/>
          </p:nvPr>
        </p:nvSpPr>
        <p:spPr>
          <a:xfrm>
            <a:off x="1485900" y="3739553"/>
            <a:ext cx="6172200" cy="1627209"/>
          </a:xfrm>
          <a:prstGeom prst="rect">
            <a:avLst/>
          </a:prstGeom>
        </p:spPr>
        <p:txBody>
          <a:bodyPr lIns="91439" tIns="91439" rIns="91439" bIns="91439" anchor="t">
            <a:normAutofit/>
          </a:bodyPr>
          <a:lstStyle/>
          <a:p>
            <a:pPr marL="0" lvl="0" indent="0" algn="ctr">
              <a:spcBef>
                <a:spcPts val="0"/>
              </a:spcBef>
              <a:buSzTx/>
              <a:buNone/>
              <a:defRPr sz="7000" b="1" cap="all" spc="700">
                <a:solidFill>
                  <a:srgbClr val="FFFFFF"/>
                </a:solidFill>
                <a:latin typeface="+mn-lt"/>
                <a:ea typeface="+mn-ea"/>
                <a:cs typeface="+mn-cs"/>
                <a:sym typeface="FuturaBT-Bold"/>
              </a:defRPr>
            </a:pPr>
            <a:r>
              <a:rPr lang="en-US" dirty="0"/>
              <a:t>Edit Master text styles</a:t>
            </a:r>
          </a:p>
        </p:txBody>
      </p:sp>
      <p:pic>
        <p:nvPicPr>
          <p:cNvPr id="25" name="Picture 24">
            <a:extLst>
              <a:ext uri="{FF2B5EF4-FFF2-40B4-BE49-F238E27FC236}">
                <a16:creationId xmlns:a16="http://schemas.microsoft.com/office/drawing/2014/main" id="{676561CD-7358-844D-A13B-F31454B95C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6155750"/>
            <a:ext cx="1577454" cy="641868"/>
          </a:xfrm>
          <a:prstGeom prst="rect">
            <a:avLst/>
          </a:prstGeom>
        </p:spPr>
      </p:pic>
    </p:spTree>
    <p:extLst>
      <p:ext uri="{BB962C8B-B14F-4D97-AF65-F5344CB8AC3E}">
        <p14:creationId xmlns:p14="http://schemas.microsoft.com/office/powerpoint/2010/main" val="35578162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4_Blank copy 3">
    <p:spTree>
      <p:nvGrpSpPr>
        <p:cNvPr id="1" name=""/>
        <p:cNvGrpSpPr/>
        <p:nvPr/>
      </p:nvGrpSpPr>
      <p:grpSpPr>
        <a:xfrm>
          <a:off x="0" y="0"/>
          <a:ext cx="0" cy="0"/>
          <a:chOff x="0" y="0"/>
          <a:chExt cx="0" cy="0"/>
        </a:xfrm>
      </p:grpSpPr>
      <p:sp>
        <p:nvSpPr>
          <p:cNvPr id="14" name="Shape 14"/>
          <p:cNvSpPr/>
          <p:nvPr/>
        </p:nvSpPr>
        <p:spPr>
          <a:xfrm>
            <a:off x="137577" y="932688"/>
            <a:ext cx="9194006" cy="5925312"/>
          </a:xfrm>
          <a:prstGeom prst="rect">
            <a:avLst/>
          </a:prstGeom>
          <a:solidFill>
            <a:srgbClr val="1C868F"/>
          </a:solidFill>
          <a:ln w="12700">
            <a:miter lim="400000"/>
          </a:ln>
        </p:spPr>
        <p:txBody>
          <a:bodyPr tIns="34290" bIns="34290" anchor="ctr"/>
          <a:lstStyle/>
          <a:p>
            <a:pPr algn="l" defTabSz="342900">
              <a:defRPr sz="3600" cap="none" spc="0">
                <a:solidFill>
                  <a:srgbClr val="FFFBF9"/>
                </a:solidFill>
                <a:latin typeface="Calibri"/>
                <a:ea typeface="Calibri"/>
                <a:cs typeface="Calibri"/>
                <a:sym typeface="Calibri"/>
              </a:defRPr>
            </a:pPr>
            <a:endParaRPr sz="1350" dirty="0"/>
          </a:p>
        </p:txBody>
      </p:sp>
      <p:pic>
        <p:nvPicPr>
          <p:cNvPr id="15" name="pasted-image.pdf"/>
          <p:cNvPicPr>
            <a:picLocks noChangeAspect="1"/>
          </p:cNvPicPr>
          <p:nvPr/>
        </p:nvPicPr>
        <p:blipFill>
          <a:blip r:embed="rId2">
            <a:alphaModFix amt="13942"/>
            <a:extLst/>
          </a:blip>
          <a:stretch>
            <a:fillRect/>
          </a:stretch>
        </p:blipFill>
        <p:spPr>
          <a:xfrm>
            <a:off x="-5044781" y="127461"/>
            <a:ext cx="4624623" cy="6166198"/>
          </a:xfrm>
          <a:prstGeom prst="rect">
            <a:avLst/>
          </a:prstGeom>
          <a:ln w="12700">
            <a:miter lim="400000"/>
          </a:ln>
        </p:spPr>
      </p:pic>
      <p:pic>
        <p:nvPicPr>
          <p:cNvPr id="17" name="image7.jpg" descr="OPTIONS-Logo_CMYK.jpg"/>
          <p:cNvPicPr>
            <a:picLocks noChangeAspect="1"/>
          </p:cNvPicPr>
          <p:nvPr/>
        </p:nvPicPr>
        <p:blipFill>
          <a:blip r:embed="rId3">
            <a:extLst/>
          </a:blip>
          <a:stretch>
            <a:fillRect/>
          </a:stretch>
        </p:blipFill>
        <p:spPr>
          <a:xfrm>
            <a:off x="7408114" y="6155750"/>
            <a:ext cx="1669210" cy="641868"/>
          </a:xfrm>
          <a:prstGeom prst="rect">
            <a:avLst/>
          </a:prstGeom>
          <a:ln w="12700">
            <a:miter lim="400000"/>
          </a:ln>
        </p:spPr>
      </p:pic>
      <p:pic>
        <p:nvPicPr>
          <p:cNvPr id="18" name="image8.png" descr="PEPFAR-US-Logo.png"/>
          <p:cNvPicPr>
            <a:picLocks noChangeAspect="1"/>
          </p:cNvPicPr>
          <p:nvPr/>
        </p:nvPicPr>
        <p:blipFill>
          <a:blip r:embed="rId4">
            <a:extLst/>
          </a:blip>
          <a:stretch>
            <a:fillRect/>
          </a:stretch>
        </p:blipFill>
        <p:spPr>
          <a:xfrm>
            <a:off x="1607569" y="6155750"/>
            <a:ext cx="847669" cy="523148"/>
          </a:xfrm>
          <a:prstGeom prst="rect">
            <a:avLst/>
          </a:prstGeom>
          <a:ln w="12700">
            <a:miter lim="400000"/>
          </a:ln>
        </p:spPr>
      </p:pic>
      <p:sp>
        <p:nvSpPr>
          <p:cNvPr id="19" name="Shape 19"/>
          <p:cNvSpPr/>
          <p:nvPr/>
        </p:nvSpPr>
        <p:spPr>
          <a:xfrm>
            <a:off x="1534840" y="6155750"/>
            <a:ext cx="0" cy="480868"/>
          </a:xfrm>
          <a:prstGeom prst="line">
            <a:avLst/>
          </a:prstGeom>
          <a:ln w="25400">
            <a:solidFill>
              <a:srgbClr val="808080"/>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21" name="Shape 21"/>
          <p:cNvSpPr/>
          <p:nvPr/>
        </p:nvSpPr>
        <p:spPr>
          <a:xfrm>
            <a:off x="1327986" y="4918119"/>
            <a:ext cx="6488029" cy="302840"/>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nchor="ctr">
            <a:spAutoFit/>
          </a:bodyPr>
          <a:lstStyle>
            <a:lvl1pPr defTabSz="825500">
              <a:lnSpc>
                <a:spcPct val="110000"/>
              </a:lnSpc>
              <a:defRPr sz="4500" i="1" cap="none" spc="45"/>
            </a:lvl1pPr>
          </a:lstStyle>
          <a:p>
            <a:r>
              <a:rPr sz="1688"/>
              <a:t>July 21, 2018</a:t>
            </a:r>
          </a:p>
        </p:txBody>
      </p:sp>
      <p:sp>
        <p:nvSpPr>
          <p:cNvPr id="22" name="Shape 22"/>
          <p:cNvSpPr/>
          <p:nvPr/>
        </p:nvSpPr>
        <p:spPr>
          <a:xfrm flipV="1">
            <a:off x="3530816" y="3394058"/>
            <a:ext cx="2407529" cy="0"/>
          </a:xfrm>
          <a:prstGeom prst="line">
            <a:avLst/>
          </a:prstGeom>
          <a:ln w="57150">
            <a:solidFill>
              <a:srgbClr val="00486D"/>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23" name="Shape 23"/>
          <p:cNvSpPr>
            <a:spLocks noGrp="1"/>
          </p:cNvSpPr>
          <p:nvPr>
            <p:ph type="body" sz="quarter" idx="13"/>
          </p:nvPr>
        </p:nvSpPr>
        <p:spPr>
          <a:xfrm>
            <a:off x="1485900" y="3739553"/>
            <a:ext cx="6172200" cy="1627209"/>
          </a:xfrm>
          <a:prstGeom prst="rect">
            <a:avLst/>
          </a:prstGeom>
        </p:spPr>
        <p:txBody>
          <a:bodyPr lIns="91439" tIns="91439" rIns="91439" bIns="91439" anchor="t">
            <a:normAutofit/>
          </a:bodyPr>
          <a:lstStyle/>
          <a:p>
            <a:pPr marL="0" lvl="0" indent="0" algn="ctr">
              <a:spcBef>
                <a:spcPts val="0"/>
              </a:spcBef>
              <a:buSzTx/>
              <a:buNone/>
              <a:defRPr sz="7000" b="1" cap="all" spc="700">
                <a:solidFill>
                  <a:srgbClr val="FFFFFF"/>
                </a:solidFill>
                <a:latin typeface="+mn-lt"/>
                <a:ea typeface="+mn-ea"/>
                <a:cs typeface="+mn-cs"/>
                <a:sym typeface="FuturaBT-Bold"/>
              </a:defRPr>
            </a:pPr>
            <a:r>
              <a:rPr lang="en-US" dirty="0"/>
              <a:t>Edit Master text styles</a:t>
            </a:r>
          </a:p>
        </p:txBody>
      </p:sp>
      <p:pic>
        <p:nvPicPr>
          <p:cNvPr id="25" name="Picture 24">
            <a:extLst>
              <a:ext uri="{FF2B5EF4-FFF2-40B4-BE49-F238E27FC236}">
                <a16:creationId xmlns:a16="http://schemas.microsoft.com/office/drawing/2014/main" id="{676561CD-7358-844D-A13B-F31454B95C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155750"/>
            <a:ext cx="1577454" cy="641868"/>
          </a:xfrm>
          <a:prstGeom prst="rect">
            <a:avLst/>
          </a:prstGeom>
        </p:spPr>
      </p:pic>
    </p:spTree>
    <p:extLst>
      <p:ext uri="{BB962C8B-B14F-4D97-AF65-F5344CB8AC3E}">
        <p14:creationId xmlns:p14="http://schemas.microsoft.com/office/powerpoint/2010/main" val="378002401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copy 8">
    <p:spTree>
      <p:nvGrpSpPr>
        <p:cNvPr id="1" name=""/>
        <p:cNvGrpSpPr/>
        <p:nvPr/>
      </p:nvGrpSpPr>
      <p:grpSpPr>
        <a:xfrm>
          <a:off x="0" y="0"/>
          <a:ext cx="0" cy="0"/>
          <a:chOff x="0" y="0"/>
          <a:chExt cx="0" cy="0"/>
        </a:xfrm>
      </p:grpSpPr>
      <p:sp>
        <p:nvSpPr>
          <p:cNvPr id="31" name="Shape 31"/>
          <p:cNvSpPr>
            <a:spLocks noGrp="1"/>
          </p:cNvSpPr>
          <p:nvPr>
            <p:ph type="body" sz="quarter" idx="13"/>
          </p:nvPr>
        </p:nvSpPr>
        <p:spPr>
          <a:xfrm>
            <a:off x="1444429" y="1830916"/>
            <a:ext cx="3007118" cy="3981391"/>
          </a:xfrm>
          <a:prstGeom prst="rect">
            <a:avLst/>
          </a:prstGeom>
        </p:spPr>
        <p:txBody>
          <a:bodyPr/>
          <a:lstStyle>
            <a:lvl1pPr>
              <a:defRPr sz="4000"/>
            </a:lvl1pPr>
            <a:lvl2pPr>
              <a:defRPr sz="4000"/>
            </a:lvl2pPr>
            <a:lvl3pPr>
              <a:defRPr sz="4000"/>
            </a:lvl3pPr>
            <a:lvl4pPr>
              <a:defRPr sz="4000"/>
            </a:lvl4pPr>
            <a:lvl5pPr>
              <a:defRPr sz="4000"/>
            </a:lvl5pPr>
          </a:lstStyle>
          <a:p>
            <a:pPr marL="0" lvl="0" indent="0" algn="r">
              <a:lnSpc>
                <a:spcPct val="140000"/>
              </a:lnSpc>
              <a:spcBef>
                <a:spcPts val="0"/>
              </a:spcBef>
              <a:buSzTx/>
              <a:buNone/>
              <a:defRPr sz="4800" cap="all" spc="48">
                <a:solidFill>
                  <a:srgbClr val="53585F"/>
                </a:solidFill>
                <a:latin typeface="Futura"/>
                <a:ea typeface="Futura"/>
                <a:cs typeface="Futura"/>
                <a:sym typeface="Futura"/>
              </a:defRPr>
            </a:pPr>
            <a:r>
              <a:rPr lang="en-US" dirty="0"/>
              <a:t>Edit Master text styles</a:t>
            </a:r>
          </a:p>
          <a:p>
            <a:pPr marL="0" lvl="1" indent="0" algn="r">
              <a:lnSpc>
                <a:spcPct val="140000"/>
              </a:lnSpc>
              <a:spcBef>
                <a:spcPts val="0"/>
              </a:spcBef>
              <a:buSzTx/>
              <a:buNone/>
              <a:defRPr sz="4800" cap="all" spc="48">
                <a:solidFill>
                  <a:srgbClr val="53585F"/>
                </a:solidFill>
                <a:latin typeface="Futura"/>
                <a:ea typeface="Futura"/>
                <a:cs typeface="Futura"/>
                <a:sym typeface="Futura"/>
              </a:defRPr>
            </a:pPr>
            <a:r>
              <a:rPr lang="en-US" dirty="0"/>
              <a:t>Second level</a:t>
            </a:r>
          </a:p>
          <a:p>
            <a:pPr marL="0" lvl="2" indent="0" algn="r">
              <a:lnSpc>
                <a:spcPct val="140000"/>
              </a:lnSpc>
              <a:spcBef>
                <a:spcPts val="0"/>
              </a:spcBef>
              <a:buSzTx/>
              <a:buNone/>
              <a:defRPr sz="4800" cap="all" spc="48">
                <a:solidFill>
                  <a:srgbClr val="53585F"/>
                </a:solidFill>
                <a:latin typeface="Futura"/>
                <a:ea typeface="Futura"/>
                <a:cs typeface="Futura"/>
                <a:sym typeface="Futura"/>
              </a:defRPr>
            </a:pPr>
            <a:r>
              <a:rPr lang="en-US" dirty="0"/>
              <a:t>Third level</a:t>
            </a:r>
          </a:p>
          <a:p>
            <a:pPr marL="0" lvl="3" indent="0" algn="r">
              <a:lnSpc>
                <a:spcPct val="140000"/>
              </a:lnSpc>
              <a:spcBef>
                <a:spcPts val="0"/>
              </a:spcBef>
              <a:buSzTx/>
              <a:buNone/>
              <a:defRPr sz="4800" cap="all" spc="48">
                <a:solidFill>
                  <a:srgbClr val="53585F"/>
                </a:solidFill>
                <a:latin typeface="Futura"/>
                <a:ea typeface="Futura"/>
                <a:cs typeface="Futura"/>
                <a:sym typeface="Futura"/>
              </a:defRPr>
            </a:pPr>
            <a:r>
              <a:rPr lang="en-US" dirty="0"/>
              <a:t>Fourth level</a:t>
            </a:r>
          </a:p>
          <a:p>
            <a:pPr marL="0" lvl="4" indent="0" algn="r">
              <a:lnSpc>
                <a:spcPct val="140000"/>
              </a:lnSpc>
              <a:spcBef>
                <a:spcPts val="0"/>
              </a:spcBef>
              <a:buSzTx/>
              <a:buNone/>
              <a:defRPr sz="4800" cap="all" spc="48">
                <a:solidFill>
                  <a:srgbClr val="53585F"/>
                </a:solidFill>
                <a:latin typeface="Futura"/>
                <a:ea typeface="Futura"/>
                <a:cs typeface="Futura"/>
                <a:sym typeface="Futura"/>
              </a:defRPr>
            </a:pPr>
            <a:r>
              <a:rPr lang="en-US" dirty="0"/>
              <a:t>Fifth level</a:t>
            </a:r>
            <a:endParaRPr dirty="0"/>
          </a:p>
        </p:txBody>
      </p:sp>
      <p:sp>
        <p:nvSpPr>
          <p:cNvPr id="32" name="Shape 32"/>
          <p:cNvSpPr>
            <a:spLocks noGrp="1"/>
          </p:cNvSpPr>
          <p:nvPr>
            <p:ph type="body" sz="quarter" idx="14"/>
          </p:nvPr>
        </p:nvSpPr>
        <p:spPr>
          <a:xfrm>
            <a:off x="4692454" y="1830916"/>
            <a:ext cx="3007118" cy="3981391"/>
          </a:xfrm>
          <a:prstGeom prst="rect">
            <a:avLst/>
          </a:prstGeom>
        </p:spPr>
        <p:txBody>
          <a:bodyPr/>
          <a:lstStyle/>
          <a:p>
            <a:pPr marL="0" lvl="0" indent="0">
              <a:lnSpc>
                <a:spcPct val="140000"/>
              </a:lnSpc>
              <a:spcBef>
                <a:spcPts val="0"/>
              </a:spcBef>
              <a:buSzTx/>
              <a:buNone/>
              <a:defRPr sz="4800" cap="all" spc="48">
                <a:solidFill>
                  <a:srgbClr val="53585F"/>
                </a:solidFill>
                <a:latin typeface="Futura"/>
                <a:ea typeface="Futura"/>
                <a:cs typeface="Futura"/>
                <a:sym typeface="Futura"/>
              </a:defRPr>
            </a:pPr>
            <a:r>
              <a:rPr lang="en-US" dirty="0"/>
              <a:t>Edit Master text styles</a:t>
            </a:r>
          </a:p>
          <a:p>
            <a:pPr marL="0" lvl="1" indent="0">
              <a:lnSpc>
                <a:spcPct val="140000"/>
              </a:lnSpc>
              <a:spcBef>
                <a:spcPts val="0"/>
              </a:spcBef>
              <a:buSzTx/>
              <a:buNone/>
              <a:defRPr sz="4800" cap="all" spc="48">
                <a:solidFill>
                  <a:srgbClr val="53585F"/>
                </a:solidFill>
                <a:latin typeface="Futura"/>
                <a:ea typeface="Futura"/>
                <a:cs typeface="Futura"/>
                <a:sym typeface="Futura"/>
              </a:defRPr>
            </a:pPr>
            <a:r>
              <a:rPr lang="en-US" dirty="0"/>
              <a:t>Second level</a:t>
            </a:r>
          </a:p>
          <a:p>
            <a:pPr marL="0" lvl="2" indent="0">
              <a:lnSpc>
                <a:spcPct val="140000"/>
              </a:lnSpc>
              <a:spcBef>
                <a:spcPts val="0"/>
              </a:spcBef>
              <a:buSzTx/>
              <a:buNone/>
              <a:defRPr sz="4800" cap="all" spc="48">
                <a:solidFill>
                  <a:srgbClr val="53585F"/>
                </a:solidFill>
                <a:latin typeface="Futura"/>
                <a:ea typeface="Futura"/>
                <a:cs typeface="Futura"/>
                <a:sym typeface="Futura"/>
              </a:defRPr>
            </a:pPr>
            <a:r>
              <a:rPr lang="en-US" dirty="0"/>
              <a:t>Third level</a:t>
            </a:r>
          </a:p>
          <a:p>
            <a:pPr marL="0" lvl="3" indent="0">
              <a:lnSpc>
                <a:spcPct val="140000"/>
              </a:lnSpc>
              <a:spcBef>
                <a:spcPts val="0"/>
              </a:spcBef>
              <a:buSzTx/>
              <a:buNone/>
              <a:defRPr sz="4800" cap="all" spc="48">
                <a:solidFill>
                  <a:srgbClr val="53585F"/>
                </a:solidFill>
                <a:latin typeface="Futura"/>
                <a:ea typeface="Futura"/>
                <a:cs typeface="Futura"/>
                <a:sym typeface="Futura"/>
              </a:defRPr>
            </a:pPr>
            <a:r>
              <a:rPr lang="en-US" dirty="0"/>
              <a:t>Fourth level</a:t>
            </a:r>
          </a:p>
          <a:p>
            <a:pPr marL="0" lvl="4" indent="0">
              <a:lnSpc>
                <a:spcPct val="140000"/>
              </a:lnSpc>
              <a:spcBef>
                <a:spcPts val="0"/>
              </a:spcBef>
              <a:buSzTx/>
              <a:buNone/>
              <a:defRPr sz="4800" cap="all" spc="48">
                <a:solidFill>
                  <a:srgbClr val="53585F"/>
                </a:solidFill>
                <a:latin typeface="Futura"/>
                <a:ea typeface="Futura"/>
                <a:cs typeface="Futura"/>
                <a:sym typeface="Futura"/>
              </a:defRPr>
            </a:pPr>
            <a:r>
              <a:rPr lang="en-US" dirty="0"/>
              <a:t>Fifth level</a:t>
            </a:r>
            <a:endParaRPr dirty="0"/>
          </a:p>
        </p:txBody>
      </p:sp>
      <p:sp>
        <p:nvSpPr>
          <p:cNvPr id="33" name="Shape 33"/>
          <p:cNvSpPr>
            <a:spLocks noGrp="1"/>
          </p:cNvSpPr>
          <p:nvPr>
            <p:ph type="body" sz="quarter" idx="15"/>
          </p:nvPr>
        </p:nvSpPr>
        <p:spPr>
          <a:xfrm>
            <a:off x="2203218" y="784523"/>
            <a:ext cx="4737565" cy="493326"/>
          </a:xfrm>
          <a:prstGeom prst="rect">
            <a:avLst/>
          </a:prstGeom>
        </p:spPr>
        <p:txBody>
          <a:bodyPr lIns="71437" tIns="71437" rIns="71437" bIns="71437">
            <a:spAutoFit/>
          </a:bodyPr>
          <a:lstStyle>
            <a:lvl1pPr marL="0" indent="0" algn="ctr">
              <a:lnSpc>
                <a:spcPct val="90000"/>
              </a:lnSpc>
              <a:spcBef>
                <a:spcPts val="0"/>
              </a:spcBef>
              <a:buSzTx/>
              <a:buNone/>
              <a:defRPr sz="2513" b="1" cap="all" spc="251">
                <a:solidFill>
                  <a:srgbClr val="1C868F"/>
                </a:solidFill>
                <a:latin typeface="+mn-lt"/>
                <a:ea typeface="+mn-ea"/>
                <a:cs typeface="+mn-cs"/>
                <a:sym typeface="FuturaBT-Bold"/>
              </a:defRPr>
            </a:lvl1pPr>
          </a:lstStyle>
          <a:p>
            <a:pPr lvl="0"/>
            <a:r>
              <a:rPr lang="en-US" dirty="0"/>
              <a:t>Edit Master text styles</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475748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2.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37728" y="-102940"/>
            <a:ext cx="9260309" cy="7153970"/>
          </a:xfrm>
          <a:prstGeom prst="rect">
            <a:avLst/>
          </a:prstGeom>
          <a:solidFill>
            <a:srgbClr val="1C868F">
              <a:alpha val="14499"/>
            </a:srgbClr>
          </a:solidFill>
          <a:ln w="12700">
            <a:miter lim="400000"/>
          </a:ln>
        </p:spPr>
        <p:txBody>
          <a:bodyPr lIns="26789" tIns="26789" rIns="26789" bIns="26789" anchor="ctr"/>
          <a:lstStyle/>
          <a:p>
            <a:pPr>
              <a:defRPr sz="3200" cap="none" spc="0">
                <a:latin typeface="Helvetica Light"/>
                <a:ea typeface="Helvetica Light"/>
                <a:cs typeface="Helvetica Light"/>
                <a:sym typeface="Helvetica Light"/>
              </a:defRPr>
            </a:pPr>
            <a:endParaRPr sz="1200"/>
          </a:p>
        </p:txBody>
      </p:sp>
      <p:sp>
        <p:nvSpPr>
          <p:cNvPr id="3" name="Shape 3"/>
          <p:cNvSpPr/>
          <p:nvPr/>
        </p:nvSpPr>
        <p:spPr>
          <a:xfrm>
            <a:off x="4205920" y="1435858"/>
            <a:ext cx="828093" cy="0"/>
          </a:xfrm>
          <a:prstGeom prst="line">
            <a:avLst/>
          </a:prstGeom>
          <a:ln w="6350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4" name="Shape 4"/>
          <p:cNvSpPr>
            <a:spLocks noGrp="1"/>
          </p:cNvSpPr>
          <p:nvPr>
            <p:ph type="sldNum" sz="quarter" idx="2"/>
          </p:nvPr>
        </p:nvSpPr>
        <p:spPr>
          <a:xfrm>
            <a:off x="8871382" y="6595993"/>
            <a:ext cx="256481" cy="241092"/>
          </a:xfrm>
          <a:prstGeom prst="rect">
            <a:avLst/>
          </a:prstGeom>
          <a:ln w="12700">
            <a:miter lim="400000"/>
          </a:ln>
        </p:spPr>
        <p:txBody>
          <a:bodyPr wrap="none" lIns="50800" tIns="50800" rIns="50800" bIns="50800">
            <a:spAutoFit/>
          </a:bodyPr>
          <a:lstStyle>
            <a:lvl1pPr>
              <a:defRPr sz="900" cap="none" spc="0">
                <a:solidFill>
                  <a:srgbClr val="A6AAA9"/>
                </a:solidFill>
                <a:latin typeface="+mj-lt"/>
                <a:ea typeface="+mj-ea"/>
                <a:cs typeface="+mj-cs"/>
                <a:sym typeface="FuturaBT-Medium"/>
              </a:defRPr>
            </a:lvl1pPr>
          </a:lstStyle>
          <a:p>
            <a:fld id="{86CB4B4D-7CA3-9044-876B-883B54F8677D}" type="slidenum">
              <a:t>‹#›</a:t>
            </a:fld>
            <a:endParaRPr/>
          </a:p>
        </p:txBody>
      </p:sp>
      <p:pic>
        <p:nvPicPr>
          <p:cNvPr id="5" name="OPTIONS-Logo_Network-Mark_RGB-01-01.pdf"/>
          <p:cNvPicPr>
            <a:picLocks noChangeAspect="1"/>
          </p:cNvPicPr>
          <p:nvPr/>
        </p:nvPicPr>
        <p:blipFill>
          <a:blip r:embed="rId8">
            <a:alphaModFix amt="1876"/>
            <a:extLst/>
          </a:blip>
          <a:stretch>
            <a:fillRect/>
          </a:stretch>
        </p:blipFill>
        <p:spPr>
          <a:xfrm>
            <a:off x="-386490" y="-1315009"/>
            <a:ext cx="9957832" cy="9956163"/>
          </a:xfrm>
          <a:prstGeom prst="rect">
            <a:avLst/>
          </a:prstGeom>
          <a:ln w="12700">
            <a:miter lim="400000"/>
          </a:ln>
        </p:spPr>
      </p:pic>
      <p:sp>
        <p:nvSpPr>
          <p:cNvPr id="6" name="Shape 6"/>
          <p:cNvSpPr>
            <a:spLocks noGrp="1"/>
          </p:cNvSpPr>
          <p:nvPr>
            <p:ph type="title"/>
          </p:nvPr>
        </p:nvSpPr>
        <p:spPr>
          <a:xfrm>
            <a:off x="652462" y="228600"/>
            <a:ext cx="7839075" cy="1727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rPr dirty="0"/>
              <a:t>Title Text</a:t>
            </a:r>
          </a:p>
        </p:txBody>
      </p:sp>
      <p:sp>
        <p:nvSpPr>
          <p:cNvPr id="7" name="Shape 7"/>
          <p:cNvSpPr>
            <a:spLocks noGrp="1"/>
          </p:cNvSpPr>
          <p:nvPr>
            <p:ph type="body" idx="1"/>
          </p:nvPr>
        </p:nvSpPr>
        <p:spPr>
          <a:xfrm>
            <a:off x="652463" y="1955800"/>
            <a:ext cx="7839075" cy="4279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65" r:id="rId1"/>
    <p:sldLayoutId id="2147483670" r:id="rId2"/>
    <p:sldLayoutId id="2147483669" r:id="rId3"/>
    <p:sldLayoutId id="2147483694" r:id="rId4"/>
    <p:sldLayoutId id="2147483695" r:id="rId5"/>
    <p:sldLayoutId id="2147483704" r:id="rId6"/>
  </p:sldLayoutIdLst>
  <p:transition spd="med"/>
  <p:txStyles>
    <p:titleStyle>
      <a:lvl1pPr marL="0" marR="0" indent="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1pPr>
      <a:lvl2pPr marL="0" marR="0" indent="857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2pPr>
      <a:lvl3pPr marL="0" marR="0" indent="1714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3pPr>
      <a:lvl4pPr marL="0" marR="0" indent="2571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4pPr>
      <a:lvl5pPr marL="0" marR="0" indent="3429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5pPr>
      <a:lvl6pPr marL="0" marR="0" indent="4286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6pPr>
      <a:lvl7pPr marL="0" marR="0" indent="5143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7pPr>
      <a:lvl8pPr marL="0" marR="0" indent="6000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8pPr>
      <a:lvl9pPr marL="0" marR="0" indent="6858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9pPr>
    </p:titleStyle>
    <p:body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1pPr>
      <a:lvl2pPr marL="0" marR="0" indent="857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2pPr>
      <a:lvl3pPr marL="0" marR="0" indent="1714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3pPr>
      <a:lvl4pPr marL="0" marR="0" indent="2571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4pPr>
      <a:lvl5pPr marL="0" marR="0" indent="3429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5pPr>
      <a:lvl6pPr marL="0" marR="0" indent="4286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6pPr>
      <a:lvl7pPr marL="0" marR="0" indent="5143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7pPr>
      <a:lvl8pPr marL="0" marR="0" indent="6000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8pPr>
      <a:lvl9pPr marL="0" marR="0" indent="6858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37728" y="-102940"/>
            <a:ext cx="9260309" cy="7153970"/>
          </a:xfrm>
          <a:prstGeom prst="rect">
            <a:avLst/>
          </a:prstGeom>
          <a:solidFill>
            <a:srgbClr val="1C868F">
              <a:alpha val="14499"/>
            </a:srgbClr>
          </a:solidFill>
          <a:ln w="12700">
            <a:miter lim="400000"/>
          </a:ln>
        </p:spPr>
        <p:txBody>
          <a:bodyPr lIns="26789" tIns="26789" rIns="26789" bIns="26789" anchor="ctr"/>
          <a:lstStyle/>
          <a:p>
            <a:pPr>
              <a:defRPr sz="3200" cap="none" spc="0">
                <a:latin typeface="Helvetica Light"/>
                <a:ea typeface="Helvetica Light"/>
                <a:cs typeface="Helvetica Light"/>
                <a:sym typeface="Helvetica Light"/>
              </a:defRPr>
            </a:pPr>
            <a:endParaRPr sz="1200"/>
          </a:p>
        </p:txBody>
      </p:sp>
      <p:sp>
        <p:nvSpPr>
          <p:cNvPr id="3" name="Shape 3"/>
          <p:cNvSpPr/>
          <p:nvPr/>
        </p:nvSpPr>
        <p:spPr>
          <a:xfrm>
            <a:off x="4205920" y="1435858"/>
            <a:ext cx="828093" cy="0"/>
          </a:xfrm>
          <a:prstGeom prst="line">
            <a:avLst/>
          </a:prstGeom>
          <a:ln w="6350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4" name="Shape 4"/>
          <p:cNvSpPr>
            <a:spLocks noGrp="1"/>
          </p:cNvSpPr>
          <p:nvPr>
            <p:ph type="sldNum" sz="quarter" idx="2"/>
          </p:nvPr>
        </p:nvSpPr>
        <p:spPr>
          <a:xfrm>
            <a:off x="8871382" y="6595993"/>
            <a:ext cx="256481" cy="241092"/>
          </a:xfrm>
          <a:prstGeom prst="rect">
            <a:avLst/>
          </a:prstGeom>
          <a:ln w="12700">
            <a:miter lim="400000"/>
          </a:ln>
        </p:spPr>
        <p:txBody>
          <a:bodyPr wrap="none" lIns="50800" tIns="50800" rIns="50800" bIns="50800">
            <a:spAutoFit/>
          </a:bodyPr>
          <a:lstStyle>
            <a:lvl1pPr>
              <a:defRPr sz="900" cap="none" spc="0">
                <a:solidFill>
                  <a:srgbClr val="A6AAA9"/>
                </a:solidFill>
                <a:latin typeface="+mj-lt"/>
                <a:ea typeface="+mj-ea"/>
                <a:cs typeface="+mj-cs"/>
                <a:sym typeface="FuturaBT-Medium"/>
              </a:defRPr>
            </a:lvl1pPr>
          </a:lstStyle>
          <a:p>
            <a:fld id="{86CB4B4D-7CA3-9044-876B-883B54F8677D}" type="slidenum">
              <a:t>‹#›</a:t>
            </a:fld>
            <a:endParaRPr/>
          </a:p>
        </p:txBody>
      </p:sp>
      <p:pic>
        <p:nvPicPr>
          <p:cNvPr id="5" name="OPTIONS-Logo_Network-Mark_RGB-01-01.pdf"/>
          <p:cNvPicPr>
            <a:picLocks noChangeAspect="1"/>
          </p:cNvPicPr>
          <p:nvPr/>
        </p:nvPicPr>
        <p:blipFill>
          <a:blip r:embed="rId24">
            <a:alphaModFix amt="1876"/>
            <a:extLst/>
          </a:blip>
          <a:stretch>
            <a:fillRect/>
          </a:stretch>
        </p:blipFill>
        <p:spPr>
          <a:xfrm>
            <a:off x="-386490" y="-1315009"/>
            <a:ext cx="9957832" cy="9956163"/>
          </a:xfrm>
          <a:prstGeom prst="rect">
            <a:avLst/>
          </a:prstGeom>
          <a:ln w="12700">
            <a:miter lim="400000"/>
          </a:ln>
        </p:spPr>
      </p:pic>
      <p:sp>
        <p:nvSpPr>
          <p:cNvPr id="6" name="Shape 6"/>
          <p:cNvSpPr>
            <a:spLocks noGrp="1"/>
          </p:cNvSpPr>
          <p:nvPr>
            <p:ph type="title"/>
          </p:nvPr>
        </p:nvSpPr>
        <p:spPr>
          <a:xfrm>
            <a:off x="652462" y="228600"/>
            <a:ext cx="7839075" cy="1727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rPr dirty="0"/>
              <a:t>Title Text</a:t>
            </a:r>
          </a:p>
        </p:txBody>
      </p:sp>
      <p:sp>
        <p:nvSpPr>
          <p:cNvPr id="7" name="Shape 7"/>
          <p:cNvSpPr>
            <a:spLocks noGrp="1"/>
          </p:cNvSpPr>
          <p:nvPr>
            <p:ph type="body" idx="1"/>
          </p:nvPr>
        </p:nvSpPr>
        <p:spPr>
          <a:xfrm>
            <a:off x="652463" y="1955800"/>
            <a:ext cx="7839075" cy="4279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91120409"/>
      </p:ext>
    </p:extLst>
  </p:cSld>
  <p:clrMap bg1="dk1" tx1="lt1" bg2="dk2" tx2="lt2" accent1="accent1" accent2="accent2" accent3="accent3" accent4="accent4" accent5="accent5" accent6="accent6" hlink="hlink" folHlink="folHlink"/>
  <p:sldLayoutIdLst>
    <p:sldLayoutId id="2147483672" r:id="rId1"/>
    <p:sldLayoutId id="2147483693"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transition spd="med"/>
  <p:txStyles>
    <p:titleStyle>
      <a:lvl1pPr marL="0" marR="0" indent="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1pPr>
      <a:lvl2pPr marL="0" marR="0" indent="857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2pPr>
      <a:lvl3pPr marL="0" marR="0" indent="1714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3pPr>
      <a:lvl4pPr marL="0" marR="0" indent="2571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4pPr>
      <a:lvl5pPr marL="0" marR="0" indent="3429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5pPr>
      <a:lvl6pPr marL="0" marR="0" indent="4286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6pPr>
      <a:lvl7pPr marL="0" marR="0" indent="5143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7pPr>
      <a:lvl8pPr marL="0" marR="0" indent="6000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8pPr>
      <a:lvl9pPr marL="0" marR="0" indent="6858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9pPr>
    </p:titleStyle>
    <p:body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1pPr>
      <a:lvl2pPr marL="0" marR="0" indent="857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2pPr>
      <a:lvl3pPr marL="0" marR="0" indent="1714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3pPr>
      <a:lvl4pPr marL="0" marR="0" indent="2571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4pPr>
      <a:lvl5pPr marL="0" marR="0" indent="3429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5pPr>
      <a:lvl6pPr marL="0" marR="0" indent="4286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6pPr>
      <a:lvl7pPr marL="0" marR="0" indent="5143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7pPr>
      <a:lvl8pPr marL="0" marR="0" indent="6000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8pPr>
      <a:lvl9pPr marL="0" marR="0" indent="6858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37728" y="-102940"/>
            <a:ext cx="9260309" cy="7153970"/>
          </a:xfrm>
          <a:prstGeom prst="rect">
            <a:avLst/>
          </a:prstGeom>
          <a:solidFill>
            <a:srgbClr val="1C868F">
              <a:alpha val="14499"/>
            </a:srgbClr>
          </a:solidFill>
          <a:ln w="12700">
            <a:miter lim="400000"/>
          </a:ln>
        </p:spPr>
        <p:txBody>
          <a:bodyPr lIns="26789" tIns="26789" rIns="26789" bIns="26789" anchor="ctr"/>
          <a:lstStyle/>
          <a:p>
            <a:pPr>
              <a:defRPr sz="3200" cap="none" spc="0">
                <a:latin typeface="Helvetica Light"/>
                <a:ea typeface="Helvetica Light"/>
                <a:cs typeface="Helvetica Light"/>
                <a:sym typeface="Helvetica Light"/>
              </a:defRPr>
            </a:pPr>
            <a:endParaRPr sz="1200"/>
          </a:p>
        </p:txBody>
      </p:sp>
      <p:sp>
        <p:nvSpPr>
          <p:cNvPr id="3" name="Shape 3"/>
          <p:cNvSpPr/>
          <p:nvPr/>
        </p:nvSpPr>
        <p:spPr>
          <a:xfrm>
            <a:off x="4205920" y="1435858"/>
            <a:ext cx="828093" cy="0"/>
          </a:xfrm>
          <a:prstGeom prst="line">
            <a:avLst/>
          </a:prstGeom>
          <a:ln w="63500">
            <a:solidFill>
              <a:schemeClr val="accent4">
                <a:hueOff val="384618"/>
                <a:satOff val="3869"/>
                <a:lumOff val="5802"/>
              </a:schemeClr>
            </a:solidFill>
          </a:ln>
        </p:spPr>
        <p:txBody>
          <a:bodyPr tIns="34290" bIns="34290"/>
          <a:lstStyle/>
          <a:p>
            <a:pPr algn="l" defTabSz="342900">
              <a:defRPr sz="3600" cap="none" spc="0">
                <a:solidFill>
                  <a:srgbClr val="000000"/>
                </a:solidFill>
                <a:latin typeface="Cambria"/>
                <a:ea typeface="Cambria"/>
                <a:cs typeface="Cambria"/>
                <a:sym typeface="Cambria"/>
              </a:defRPr>
            </a:pPr>
            <a:endParaRPr sz="1350"/>
          </a:p>
        </p:txBody>
      </p:sp>
      <p:sp>
        <p:nvSpPr>
          <p:cNvPr id="4" name="Shape 4"/>
          <p:cNvSpPr>
            <a:spLocks noGrp="1"/>
          </p:cNvSpPr>
          <p:nvPr>
            <p:ph type="sldNum" sz="quarter" idx="2"/>
          </p:nvPr>
        </p:nvSpPr>
        <p:spPr>
          <a:xfrm>
            <a:off x="8871382" y="6595993"/>
            <a:ext cx="256481" cy="241092"/>
          </a:xfrm>
          <a:prstGeom prst="rect">
            <a:avLst/>
          </a:prstGeom>
          <a:ln w="12700">
            <a:miter lim="400000"/>
          </a:ln>
        </p:spPr>
        <p:txBody>
          <a:bodyPr wrap="none" lIns="50800" tIns="50800" rIns="50800" bIns="50800">
            <a:spAutoFit/>
          </a:bodyPr>
          <a:lstStyle>
            <a:lvl1pPr>
              <a:defRPr sz="900" cap="none" spc="0">
                <a:solidFill>
                  <a:srgbClr val="A6AAA9"/>
                </a:solidFill>
                <a:latin typeface="+mj-lt"/>
                <a:ea typeface="+mj-ea"/>
                <a:cs typeface="+mj-cs"/>
                <a:sym typeface="FuturaBT-Medium"/>
              </a:defRPr>
            </a:lvl1pPr>
          </a:lstStyle>
          <a:p>
            <a:fld id="{86CB4B4D-7CA3-9044-876B-883B54F8677D}" type="slidenum">
              <a:t>‹#›</a:t>
            </a:fld>
            <a:endParaRPr/>
          </a:p>
        </p:txBody>
      </p:sp>
      <p:pic>
        <p:nvPicPr>
          <p:cNvPr id="5" name="OPTIONS-Logo_Network-Mark_RGB-01-01.pdf"/>
          <p:cNvPicPr>
            <a:picLocks noChangeAspect="1"/>
          </p:cNvPicPr>
          <p:nvPr/>
        </p:nvPicPr>
        <p:blipFill>
          <a:blip r:embed="rId9">
            <a:alphaModFix amt="1876"/>
            <a:extLst/>
          </a:blip>
          <a:stretch>
            <a:fillRect/>
          </a:stretch>
        </p:blipFill>
        <p:spPr>
          <a:xfrm>
            <a:off x="-386490" y="-1315009"/>
            <a:ext cx="9957832" cy="9956163"/>
          </a:xfrm>
          <a:prstGeom prst="rect">
            <a:avLst/>
          </a:prstGeom>
          <a:ln w="12700">
            <a:miter lim="400000"/>
          </a:ln>
        </p:spPr>
      </p:pic>
      <p:sp>
        <p:nvSpPr>
          <p:cNvPr id="6" name="Shape 6"/>
          <p:cNvSpPr>
            <a:spLocks noGrp="1"/>
          </p:cNvSpPr>
          <p:nvPr>
            <p:ph type="title"/>
          </p:nvPr>
        </p:nvSpPr>
        <p:spPr>
          <a:xfrm>
            <a:off x="652462" y="228600"/>
            <a:ext cx="7839075" cy="1727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rPr dirty="0"/>
              <a:t>Title Text</a:t>
            </a:r>
          </a:p>
        </p:txBody>
      </p:sp>
      <p:sp>
        <p:nvSpPr>
          <p:cNvPr id="7" name="Shape 7"/>
          <p:cNvSpPr>
            <a:spLocks noGrp="1"/>
          </p:cNvSpPr>
          <p:nvPr>
            <p:ph type="body" idx="1"/>
          </p:nvPr>
        </p:nvSpPr>
        <p:spPr>
          <a:xfrm>
            <a:off x="652463" y="1955800"/>
            <a:ext cx="7839075" cy="4279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28205193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transition spd="med"/>
  <p:txStyles>
    <p:titleStyle>
      <a:lvl1pPr marL="0" marR="0" indent="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1pPr>
      <a:lvl2pPr marL="0" marR="0" indent="857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2pPr>
      <a:lvl3pPr marL="0" marR="0" indent="1714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3pPr>
      <a:lvl4pPr marL="0" marR="0" indent="2571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4pPr>
      <a:lvl5pPr marL="0" marR="0" indent="3429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5pPr>
      <a:lvl6pPr marL="0" marR="0" indent="42862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6pPr>
      <a:lvl7pPr marL="0" marR="0" indent="51435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7pPr>
      <a:lvl8pPr marL="0" marR="0" indent="600075"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8pPr>
      <a:lvl9pPr marL="0" marR="0" indent="685800" algn="ctr" defTabSz="309563" eaLnBrk="1" latinLnBrk="0" hangingPunct="1">
        <a:lnSpc>
          <a:spcPct val="100000"/>
        </a:lnSpc>
        <a:spcBef>
          <a:spcPts val="0"/>
        </a:spcBef>
        <a:spcAft>
          <a:spcPts val="0"/>
        </a:spcAft>
        <a:buClrTx/>
        <a:buSzTx/>
        <a:buFontTx/>
        <a:buNone/>
        <a:tabLst/>
        <a:defRPr sz="4275" b="0" i="0" u="none" strike="noStrike" cap="none" spc="0" baseline="0">
          <a:ln>
            <a:noFill/>
          </a:ln>
          <a:solidFill>
            <a:srgbClr val="000000"/>
          </a:solidFill>
          <a:uFillTx/>
          <a:latin typeface="Gill Sans"/>
          <a:ea typeface="Gill Sans"/>
          <a:cs typeface="Gill Sans"/>
          <a:sym typeface="Gill Sans"/>
        </a:defRPr>
      </a:lvl9pPr>
    </p:titleStyle>
    <p:body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1pPr>
      <a:lvl2pPr marL="0" marR="0" indent="857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2pPr>
      <a:lvl3pPr marL="0" marR="0" indent="1714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3pPr>
      <a:lvl4pPr marL="0" marR="0" indent="2571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4pPr>
      <a:lvl5pPr marL="0" marR="0" indent="3429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5pPr>
      <a:lvl6pPr marL="0" marR="0" indent="42862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6pPr>
      <a:lvl7pPr marL="0" marR="0" indent="51435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7pPr>
      <a:lvl8pPr marL="0" marR="0" indent="600075"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8pPr>
      <a:lvl9pPr marL="0" marR="0" indent="685800" algn="ctr" defTabSz="308074"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FuturaBT-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tiff"/><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sldNum" sz="quarter" idx="4294967295"/>
          </p:nvPr>
        </p:nvSpPr>
        <p:spPr>
          <a:xfrm>
            <a:off x="5172039" y="5486400"/>
            <a:ext cx="171522" cy="241092"/>
          </a:xfrm>
          <a:prstGeom prst="rect">
            <a:avLst/>
          </a:prstGeom>
          <a:extLst>
            <a:ext uri="{C572A759-6A51-4108-AA02-DFA0A04FC94B}">
              <ma14:wrappingTextBoxFlag xmlns="" xmlns:ma14="http://schemas.microsoft.com/office/mac/drawingml/2011/main" val="1"/>
            </a:ext>
          </a:extLst>
        </p:spPr>
        <p:txBody>
          <a:bodyPr/>
          <a:lstStyle/>
          <a:p>
            <a:pPr marL="0" marR="0" lvl="0" indent="0" algn="ctr" defTabSz="345043"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A6AAA9"/>
                </a:solidFill>
                <a:effectLst/>
                <a:uLnTx/>
                <a:uFillTx/>
                <a:latin typeface="FuturaBT-Medium"/>
                <a:sym typeface="FuturaBT-Medium"/>
              </a:rPr>
              <a:pPr marL="0" marR="0" lvl="0" indent="0" algn="ctr" defTabSz="345043" rtl="0" eaLnBrk="1" fontAlgn="auto" latinLnBrk="0" hangingPunct="0">
                <a:lnSpc>
                  <a:spcPct val="100000"/>
                </a:lnSpc>
                <a:spcBef>
                  <a:spcPts val="0"/>
                </a:spcBef>
                <a:spcAft>
                  <a:spcPts val="0"/>
                </a:spcAft>
                <a:buClrTx/>
                <a:buSzTx/>
                <a:buFontTx/>
                <a:buNone/>
                <a:tabLst/>
                <a:defRPr/>
              </a:pPr>
              <a:t>1</a:t>
            </a:fld>
            <a:endParaRPr kumimoji="0" sz="900" b="0" i="0" u="none" strike="noStrike" kern="0" cap="none" spc="0" normalizeH="0" baseline="0" noProof="0">
              <a:ln>
                <a:noFill/>
              </a:ln>
              <a:solidFill>
                <a:srgbClr val="A6AAA9"/>
              </a:solidFill>
              <a:effectLst/>
              <a:uLnTx/>
              <a:uFillTx/>
              <a:latin typeface="FuturaBT-Medium"/>
              <a:sym typeface="FuturaBT-Medium"/>
            </a:endParaRPr>
          </a:p>
        </p:txBody>
      </p:sp>
      <p:sp>
        <p:nvSpPr>
          <p:cNvPr id="6" name="Shape 241">
            <a:extLst>
              <a:ext uri="{FF2B5EF4-FFF2-40B4-BE49-F238E27FC236}">
                <a16:creationId xmlns:a16="http://schemas.microsoft.com/office/drawing/2014/main" id="{364F58C4-77DA-1849-815A-11796017869F}"/>
              </a:ext>
            </a:extLst>
          </p:cNvPr>
          <p:cNvSpPr txBox="1">
            <a:spLocks/>
          </p:cNvSpPr>
          <p:nvPr/>
        </p:nvSpPr>
        <p:spPr>
          <a:xfrm>
            <a:off x="277618" y="3855101"/>
            <a:ext cx="8497823" cy="647549"/>
          </a:xfrm>
          <a:prstGeom prst="rect">
            <a:avLst/>
          </a:prstGeom>
        </p:spPr>
        <p:txBody>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0" marR="0" lvl="0" indent="0" algn="ctr" defTabSz="308074" rtl="0" eaLnBrk="1" fontAlgn="auto" latinLnBrk="0" hangingPunct="1">
              <a:lnSpc>
                <a:spcPct val="100000"/>
              </a:lnSpc>
              <a:spcBef>
                <a:spcPts val="600"/>
              </a:spcBef>
              <a:spcAft>
                <a:spcPts val="600"/>
              </a:spcAft>
              <a:buClrTx/>
              <a:buSzTx/>
              <a:buFontTx/>
              <a:buNone/>
              <a:tabLst/>
              <a:defRPr sz="4000">
                <a:solidFill>
                  <a:srgbClr val="53585F"/>
                </a:solidFill>
                <a:latin typeface="Georgia"/>
                <a:ea typeface="Georgia"/>
                <a:cs typeface="Georgia"/>
                <a:sym typeface="Georgia"/>
              </a:defRPr>
            </a:pPr>
            <a:r>
              <a:rPr kumimoji="0" lang="en-US" sz="3200" b="1" i="0" u="none" strike="noStrike" kern="0" cap="none" spc="0" normalizeH="0" baseline="0" noProof="0" dirty="0">
                <a:ln>
                  <a:noFill/>
                </a:ln>
                <a:solidFill>
                  <a:srgbClr val="FFFFFF"/>
                </a:solidFill>
                <a:effectLst/>
                <a:uLnTx/>
                <a:uFillTx/>
                <a:latin typeface="Georgia"/>
                <a:ea typeface="Georgia"/>
                <a:cs typeface="Georgia"/>
                <a:sym typeface="Georgia"/>
              </a:rPr>
              <a:t>What is </a:t>
            </a:r>
            <a:r>
              <a:rPr lang="en-US" sz="3200" b="1" dirty="0">
                <a:solidFill>
                  <a:srgbClr val="FFFFFF"/>
                </a:solidFill>
                <a:latin typeface="Georgia"/>
                <a:ea typeface="Georgia"/>
                <a:cs typeface="Georgia"/>
                <a:sym typeface="Georgia"/>
              </a:rPr>
              <a:t>Demand Creation?</a:t>
            </a:r>
            <a:endParaRPr kumimoji="0" lang="en-US" sz="3200" b="1" i="1" u="none" strike="noStrike" kern="0" cap="none" spc="0" normalizeH="0" baseline="0" noProof="0" dirty="0">
              <a:ln>
                <a:noFill/>
              </a:ln>
              <a:solidFill>
                <a:srgbClr val="FFFFFF"/>
              </a:solidFill>
              <a:effectLst/>
              <a:uLnTx/>
              <a:uFillTx/>
              <a:latin typeface="Georgia"/>
              <a:ea typeface="Georgia"/>
              <a:cs typeface="Georgia"/>
              <a:sym typeface="Georgia"/>
            </a:endParaRPr>
          </a:p>
        </p:txBody>
      </p:sp>
      <p:sp>
        <p:nvSpPr>
          <p:cNvPr id="7" name="Shape 241">
            <a:extLst>
              <a:ext uri="{FF2B5EF4-FFF2-40B4-BE49-F238E27FC236}">
                <a16:creationId xmlns:a16="http://schemas.microsoft.com/office/drawing/2014/main" id="{52E1A030-2392-C743-BAE8-8DA0F41182AA}"/>
              </a:ext>
            </a:extLst>
          </p:cNvPr>
          <p:cNvSpPr txBox="1">
            <a:spLocks/>
          </p:cNvSpPr>
          <p:nvPr/>
        </p:nvSpPr>
        <p:spPr>
          <a:xfrm>
            <a:off x="445008" y="5175439"/>
            <a:ext cx="8497823" cy="647549"/>
          </a:xfrm>
          <a:prstGeom prst="rect">
            <a:avLst/>
          </a:prstGeom>
        </p:spPr>
        <p:txBody>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0" marR="0" lvl="0" indent="0" algn="ctr" defTabSz="308074" rtl="0" eaLnBrk="1" fontAlgn="auto" latinLnBrk="0" hangingPunct="1">
              <a:lnSpc>
                <a:spcPct val="130000"/>
              </a:lnSpc>
              <a:spcBef>
                <a:spcPts val="675"/>
              </a:spcBef>
              <a:spcAft>
                <a:spcPts val="0"/>
              </a:spcAft>
              <a:buClrTx/>
              <a:buSzTx/>
              <a:buFontTx/>
              <a:buNone/>
              <a:tabLst/>
              <a:defRPr sz="4000">
                <a:solidFill>
                  <a:srgbClr val="53585F"/>
                </a:solidFill>
                <a:latin typeface="Georgia"/>
                <a:ea typeface="Georgia"/>
                <a:cs typeface="Georgia"/>
                <a:sym typeface="Georgia"/>
              </a:defRPr>
            </a:pPr>
            <a:r>
              <a:rPr lang="en-US" sz="1800" i="1" dirty="0">
                <a:solidFill>
                  <a:srgbClr val="FFFFFF"/>
                </a:solidFill>
                <a:latin typeface="Georgia"/>
                <a:ea typeface="Georgia"/>
                <a:cs typeface="Georgia"/>
                <a:sym typeface="Georgia"/>
              </a:rPr>
              <a:t>Briana Ferrigno</a:t>
            </a:r>
            <a:r>
              <a:rPr kumimoji="0" lang="en-US" sz="1800" b="0" i="1" u="none" strike="noStrike" kern="0" cap="none" spc="0" normalizeH="0" baseline="0" noProof="0" dirty="0">
                <a:ln>
                  <a:noFill/>
                </a:ln>
                <a:solidFill>
                  <a:srgbClr val="FFFFFF"/>
                </a:solidFill>
                <a:effectLst/>
                <a:uLnTx/>
                <a:uFillTx/>
                <a:latin typeface="Georgia"/>
                <a:ea typeface="Georgia"/>
                <a:cs typeface="Georgia"/>
                <a:sym typeface="Georgia"/>
              </a:rPr>
              <a:t>, President, McCann Global Health</a:t>
            </a:r>
          </a:p>
        </p:txBody>
      </p:sp>
    </p:spTree>
    <p:extLst>
      <p:ext uri="{BB962C8B-B14F-4D97-AF65-F5344CB8AC3E}">
        <p14:creationId xmlns:p14="http://schemas.microsoft.com/office/powerpoint/2010/main" val="10740117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11" name="Shape 252">
            <a:extLst>
              <a:ext uri="{FF2B5EF4-FFF2-40B4-BE49-F238E27FC236}">
                <a16:creationId xmlns:a16="http://schemas.microsoft.com/office/drawing/2014/main" id="{76C2C222-2424-E74D-91EA-630E33E8B796}"/>
              </a:ext>
            </a:extLst>
          </p:cNvPr>
          <p:cNvSpPr txBox="1">
            <a:spLocks/>
          </p:cNvSpPr>
          <p:nvPr/>
        </p:nvSpPr>
        <p:spPr>
          <a:xfrm>
            <a:off x="1631092" y="3317657"/>
            <a:ext cx="7179479" cy="4502870"/>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r">
              <a:buNone/>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Successful demand creation often uses strategic and creative communications that connect EMOTIONALLY with target audiences…</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rather than using rational or functional appeals. </a:t>
            </a:r>
          </a:p>
        </p:txBody>
      </p:sp>
    </p:spTree>
    <p:extLst>
      <p:ext uri="{BB962C8B-B14F-4D97-AF65-F5344CB8AC3E}">
        <p14:creationId xmlns:p14="http://schemas.microsoft.com/office/powerpoint/2010/main" val="193650252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ysol - Protect Like a Mother.mp4">
            <a:hlinkClick r:id="" action="ppaction://media"/>
            <a:extLst>
              <a:ext uri="{FF2B5EF4-FFF2-40B4-BE49-F238E27FC236}">
                <a16:creationId xmlns:a16="http://schemas.microsoft.com/office/drawing/2014/main" id="{D2A79727-8CD0-2C46-8572-3BF5F4E4B6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341386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43119" y="2217186"/>
            <a:ext cx="9100881" cy="3046090"/>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“one of the greatest dangers of advertising is not that of misleading people, but that of boring them to death." </a:t>
            </a:r>
          </a:p>
          <a:p>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Leo Burnett</a:t>
            </a:r>
          </a:p>
        </p:txBody>
      </p:sp>
    </p:spTree>
    <p:extLst>
      <p:ext uri="{BB962C8B-B14F-4D97-AF65-F5344CB8AC3E}">
        <p14:creationId xmlns:p14="http://schemas.microsoft.com/office/powerpoint/2010/main" val="330621561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0649D7-358A-7B40-B921-122B4F326CA1}"/>
              </a:ext>
            </a:extLst>
          </p:cNvPr>
          <p:cNvPicPr>
            <a:picLocks noChangeAspect="1"/>
          </p:cNvPicPr>
          <p:nvPr/>
        </p:nvPicPr>
        <p:blipFill rotWithShape="1">
          <a:blip r:embed="rId3"/>
          <a:srcRect l="7479" t="6367" r="7474"/>
          <a:stretch/>
        </p:blipFill>
        <p:spPr>
          <a:xfrm>
            <a:off x="-216" y="0"/>
            <a:ext cx="9143571" cy="6926580"/>
          </a:xfrm>
          <a:prstGeom prst="rect">
            <a:avLst/>
          </a:prstGeom>
        </p:spPr>
      </p:pic>
      <p:sp>
        <p:nvSpPr>
          <p:cNvPr id="3" name="Rectangle 2">
            <a:extLst>
              <a:ext uri="{FF2B5EF4-FFF2-40B4-BE49-F238E27FC236}">
                <a16:creationId xmlns:a16="http://schemas.microsoft.com/office/drawing/2014/main" id="{504E80DF-74BD-2140-89CE-4B7DAE41E33F}"/>
              </a:ext>
            </a:extLst>
          </p:cNvPr>
          <p:cNvSpPr/>
          <p:nvPr/>
        </p:nvSpPr>
        <p:spPr>
          <a:xfrm>
            <a:off x="0" y="0"/>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4" name="Shape 252">
            <a:extLst>
              <a:ext uri="{FF2B5EF4-FFF2-40B4-BE49-F238E27FC236}">
                <a16:creationId xmlns:a16="http://schemas.microsoft.com/office/drawing/2014/main" id="{AB71DA50-9A65-034F-9897-F4ED73A4D655}"/>
              </a:ext>
            </a:extLst>
          </p:cNvPr>
          <p:cNvSpPr txBox="1">
            <a:spLocks/>
          </p:cNvSpPr>
          <p:nvPr/>
        </p:nvSpPr>
        <p:spPr>
          <a:xfrm>
            <a:off x="617408" y="3052074"/>
            <a:ext cx="7908324" cy="3874506"/>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nSpc>
                <a:spcPct val="120000"/>
              </a:lnSpc>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WHY IS DEMAND CREATION IN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PUBLIC HEALTH IMPORTANT?</a:t>
            </a:r>
          </a:p>
        </p:txBody>
      </p:sp>
    </p:spTree>
    <p:extLst>
      <p:ext uri="{BB962C8B-B14F-4D97-AF65-F5344CB8AC3E}">
        <p14:creationId xmlns:p14="http://schemas.microsoft.com/office/powerpoint/2010/main" val="89832362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8FAF2-E7C0-3641-AEDD-BE652499A55C}"/>
              </a:ext>
            </a:extLst>
          </p:cNvPr>
          <p:cNvPicPr>
            <a:picLocks noChangeAspect="1"/>
          </p:cNvPicPr>
          <p:nvPr/>
        </p:nvPicPr>
        <p:blipFill rotWithShape="1">
          <a:blip r:embed="rId3"/>
          <a:srcRect l="3739" r="7458"/>
          <a:stretch/>
        </p:blipFill>
        <p:spPr>
          <a:xfrm>
            <a:off x="0" y="0"/>
            <a:ext cx="9144000" cy="6858000"/>
          </a:xfrm>
          <a:prstGeom prst="rect">
            <a:avLst/>
          </a:prstGeom>
        </p:spPr>
      </p:pic>
      <p:pic>
        <p:nvPicPr>
          <p:cNvPr id="6" name="Picture 5">
            <a:extLst>
              <a:ext uri="{FF2B5EF4-FFF2-40B4-BE49-F238E27FC236}">
                <a16:creationId xmlns:a16="http://schemas.microsoft.com/office/drawing/2014/main" id="{AA7CBFB4-0CA5-544D-8B44-DBF4436FDCFB}"/>
              </a:ext>
            </a:extLst>
          </p:cNvPr>
          <p:cNvPicPr>
            <a:picLocks noChangeAspect="1"/>
          </p:cNvPicPr>
          <p:nvPr/>
        </p:nvPicPr>
        <p:blipFill rotWithShape="1">
          <a:blip r:embed="rId4"/>
          <a:srcRect l="7479" t="6367" r="7474"/>
          <a:stretch/>
        </p:blipFill>
        <p:spPr>
          <a:xfrm>
            <a:off x="-216" y="0"/>
            <a:ext cx="9143571" cy="6926580"/>
          </a:xfrm>
          <a:prstGeom prst="rect">
            <a:avLst/>
          </a:prstGeom>
        </p:spPr>
      </p:pic>
      <p:sp>
        <p:nvSpPr>
          <p:cNvPr id="3" name="Rectangle 2">
            <a:extLst>
              <a:ext uri="{FF2B5EF4-FFF2-40B4-BE49-F238E27FC236}">
                <a16:creationId xmlns:a16="http://schemas.microsoft.com/office/drawing/2014/main" id="{504E80DF-74BD-2140-89CE-4B7DAE41E33F}"/>
              </a:ext>
            </a:extLst>
          </p:cNvPr>
          <p:cNvSpPr/>
          <p:nvPr/>
        </p:nvSpPr>
        <p:spPr>
          <a:xfrm>
            <a:off x="-430" y="0"/>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4" name="Shape 252">
            <a:extLst>
              <a:ext uri="{FF2B5EF4-FFF2-40B4-BE49-F238E27FC236}">
                <a16:creationId xmlns:a16="http://schemas.microsoft.com/office/drawing/2014/main" id="{AB71DA50-9A65-034F-9897-F4ED73A4D655}"/>
              </a:ext>
            </a:extLst>
          </p:cNvPr>
          <p:cNvSpPr txBox="1">
            <a:spLocks/>
          </p:cNvSpPr>
          <p:nvPr/>
        </p:nvSpPr>
        <p:spPr>
          <a:xfrm>
            <a:off x="728180" y="1656411"/>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lnSpc>
                <a:spcPct val="120000"/>
              </a:lnSpc>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A SUPPLY OF WELL-DESIGNED HEALTH PRODUCTS AND SERVICES IS ONLY ONE HALF OF THE BATTLE.</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PROGRAMS WILL SUCCEED OR FAIL BASED ON DEMAND.</a:t>
            </a:r>
          </a:p>
        </p:txBody>
      </p:sp>
    </p:spTree>
    <p:extLst>
      <p:ext uri="{BB962C8B-B14F-4D97-AF65-F5344CB8AC3E}">
        <p14:creationId xmlns:p14="http://schemas.microsoft.com/office/powerpoint/2010/main" val="36966531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4F13F1-AE9A-4343-8DB8-474EBBD325BD}"/>
              </a:ext>
            </a:extLst>
          </p:cNvPr>
          <p:cNvPicPr>
            <a:picLocks noChangeAspect="1"/>
          </p:cNvPicPr>
          <p:nvPr/>
        </p:nvPicPr>
        <p:blipFill rotWithShape="1">
          <a:blip r:embed="rId3">
            <a:extLst>
              <a:ext uri="{28A0092B-C50C-407E-A947-70E740481C1C}">
                <a14:useLocalDpi xmlns:a14="http://schemas.microsoft.com/office/drawing/2010/main" val="0"/>
              </a:ext>
            </a:extLst>
          </a:blip>
          <a:srcRect l="321" t="8000" r="50000" b="28666"/>
          <a:stretch/>
        </p:blipFill>
        <p:spPr>
          <a:xfrm>
            <a:off x="0" y="0"/>
            <a:ext cx="9144000" cy="6858000"/>
          </a:xfrm>
          <a:prstGeom prst="rect">
            <a:avLst/>
          </a:prstGeom>
        </p:spPr>
      </p:pic>
      <p:sp>
        <p:nvSpPr>
          <p:cNvPr id="3" name="Rectangle 2">
            <a:extLst>
              <a:ext uri="{FF2B5EF4-FFF2-40B4-BE49-F238E27FC236}">
                <a16:creationId xmlns:a16="http://schemas.microsoft.com/office/drawing/2014/main" id="{504E80DF-74BD-2140-89CE-4B7DAE41E33F}"/>
              </a:ext>
            </a:extLst>
          </p:cNvPr>
          <p:cNvSpPr/>
          <p:nvPr/>
        </p:nvSpPr>
        <p:spPr>
          <a:xfrm>
            <a:off x="-1" y="-68580"/>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Arial"/>
              <a:ea typeface="Arial"/>
              <a:cs typeface="Arial"/>
              <a:sym typeface="Arial"/>
            </a:endParaRPr>
          </a:p>
        </p:txBody>
      </p:sp>
      <p:sp>
        <p:nvSpPr>
          <p:cNvPr id="4" name="Shape 252">
            <a:extLst>
              <a:ext uri="{FF2B5EF4-FFF2-40B4-BE49-F238E27FC236}">
                <a16:creationId xmlns:a16="http://schemas.microsoft.com/office/drawing/2014/main" id="{AB71DA50-9A65-034F-9897-F4ED73A4D655}"/>
              </a:ext>
            </a:extLst>
          </p:cNvPr>
          <p:cNvSpPr txBox="1">
            <a:spLocks/>
          </p:cNvSpPr>
          <p:nvPr/>
        </p:nvSpPr>
        <p:spPr>
          <a:xfrm>
            <a:off x="295043" y="233885"/>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nSpc>
                <a:spcPct val="120000"/>
              </a:lnSpc>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WHO DOES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DEMAND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CREATION FOR </a:t>
            </a:r>
            <a:b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PUBLIC HEALTH?</a:t>
            </a:r>
          </a:p>
        </p:txBody>
      </p:sp>
      <p:sp>
        <p:nvSpPr>
          <p:cNvPr id="8" name="Shape 252">
            <a:extLst>
              <a:ext uri="{FF2B5EF4-FFF2-40B4-BE49-F238E27FC236}">
                <a16:creationId xmlns:a16="http://schemas.microsoft.com/office/drawing/2014/main" id="{1B15544D-CD6A-6C49-9CF0-48AEDEF8A6B1}"/>
              </a:ext>
            </a:extLst>
          </p:cNvPr>
          <p:cNvSpPr txBox="1">
            <a:spLocks/>
          </p:cNvSpPr>
          <p:nvPr/>
        </p:nvSpPr>
        <p:spPr>
          <a:xfrm>
            <a:off x="295043" y="3413596"/>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nSpc>
                <a:spcPct val="120000"/>
              </a:lnSpc>
              <a:buNone/>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Program Designers and Implementers</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Public Health Marketers</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Ministries of Health</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Health Care Workers</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Advertisers and Marketers </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Friends and Family</a:t>
            </a:r>
            <a:endPar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013509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4" name="Shape 234">
            <a:extLst>
              <a:ext uri="{FF2B5EF4-FFF2-40B4-BE49-F238E27FC236}">
                <a16:creationId xmlns:a16="http://schemas.microsoft.com/office/drawing/2014/main" id="{35B1BB92-0A4D-C347-9DEF-648BDAE8D0B5}"/>
              </a:ext>
            </a:extLst>
          </p:cNvPr>
          <p:cNvSpPr txBox="1">
            <a:spLocks/>
          </p:cNvSpPr>
          <p:nvPr/>
        </p:nvSpPr>
        <p:spPr>
          <a:xfrm>
            <a:off x="1929398" y="1727063"/>
            <a:ext cx="7531129" cy="3981391"/>
          </a:xfrm>
          <a:prstGeom prst="rect">
            <a:avLst/>
          </a:prstGeom>
          <a:ln w="12700">
            <a:miter lim="400000"/>
          </a:ln>
          <a:extLst>
            <a:ext uri="{C572A759-6A51-4108-AA02-DFA0A04FC94B}">
              <ma14:wrappingTextBoxFlag xmlns="" xmlns:ma14="http://schemas.microsoft.com/office/mac/drawingml/2011/main" val="1"/>
            </a:ext>
          </a:extLst>
        </p:spPr>
        <p:txBody>
          <a:bodyPr lIns="91439" tIns="91439" rIns="91439" bIns="91439" anchor="ctr">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We have a lot of experience</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to learn from</a:t>
            </a:r>
          </a:p>
          <a:p>
            <a:pPr>
              <a:defRPr sz="4800" cap="all" spc="48">
                <a:solidFill>
                  <a:srgbClr val="53585F"/>
                </a:solidFill>
                <a:latin typeface="Futura"/>
                <a:ea typeface="Futura"/>
                <a:cs typeface="Futura"/>
                <a:sym typeface="Futura"/>
              </a:defRPr>
            </a:pP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CC02AFC8-4912-2D44-9D1A-28572A94B832}"/>
              </a:ext>
            </a:extLst>
          </p:cNvPr>
          <p:cNvPicPr>
            <a:picLocks noChangeAspect="1"/>
          </p:cNvPicPr>
          <p:nvPr/>
        </p:nvPicPr>
        <p:blipFill>
          <a:blip r:embed="rId3">
            <a:lum bright="100000"/>
          </a:blip>
          <a:stretch>
            <a:fillRect/>
          </a:stretch>
        </p:blipFill>
        <p:spPr>
          <a:xfrm>
            <a:off x="0" y="2212473"/>
            <a:ext cx="2222500" cy="2336800"/>
          </a:xfrm>
          <a:prstGeom prst="rect">
            <a:avLst/>
          </a:prstGeom>
          <a:noFill/>
        </p:spPr>
      </p:pic>
    </p:spTree>
    <p:extLst>
      <p:ext uri="{BB962C8B-B14F-4D97-AF65-F5344CB8AC3E}">
        <p14:creationId xmlns:p14="http://schemas.microsoft.com/office/powerpoint/2010/main" val="332101030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4" name="Shape 234">
            <a:extLst>
              <a:ext uri="{FF2B5EF4-FFF2-40B4-BE49-F238E27FC236}">
                <a16:creationId xmlns:a16="http://schemas.microsoft.com/office/drawing/2014/main" id="{35B1BB92-0A4D-C347-9DEF-648BDAE8D0B5}"/>
              </a:ext>
            </a:extLst>
          </p:cNvPr>
          <p:cNvSpPr txBox="1">
            <a:spLocks/>
          </p:cNvSpPr>
          <p:nvPr/>
        </p:nvSpPr>
        <p:spPr>
          <a:xfrm>
            <a:off x="1929398" y="1727063"/>
            <a:ext cx="7531129" cy="3981391"/>
          </a:xfrm>
          <a:prstGeom prst="rect">
            <a:avLst/>
          </a:prstGeom>
          <a:ln w="12700">
            <a:miter lim="400000"/>
          </a:ln>
          <a:extLst>
            <a:ext uri="{C572A759-6A51-4108-AA02-DFA0A04FC94B}">
              <ma14:wrappingTextBoxFlag xmlns="" xmlns:ma14="http://schemas.microsoft.com/office/mac/drawingml/2011/main" val="1"/>
            </a:ext>
          </a:extLst>
        </p:spPr>
        <p:txBody>
          <a:bodyPr lIns="91439" tIns="91439" rIns="91439" bIns="91439" anchor="ctr">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We have a lot of experience</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to learn from</a:t>
            </a:r>
          </a:p>
          <a:p>
            <a:pPr>
              <a:defRPr sz="4800" cap="all" spc="48">
                <a:solidFill>
                  <a:srgbClr val="53585F"/>
                </a:solidFill>
                <a:latin typeface="Futura"/>
                <a:ea typeface="Futura"/>
                <a:cs typeface="Futura"/>
                <a:sym typeface="Futura"/>
              </a:defRPr>
            </a:pP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CC02AFC8-4912-2D44-9D1A-28572A94B832}"/>
              </a:ext>
            </a:extLst>
          </p:cNvPr>
          <p:cNvPicPr>
            <a:picLocks noChangeAspect="1"/>
          </p:cNvPicPr>
          <p:nvPr/>
        </p:nvPicPr>
        <p:blipFill>
          <a:blip r:embed="rId3">
            <a:lum bright="100000"/>
          </a:blip>
          <a:stretch>
            <a:fillRect/>
          </a:stretch>
        </p:blipFill>
        <p:spPr>
          <a:xfrm>
            <a:off x="0" y="2212473"/>
            <a:ext cx="2222500" cy="2336800"/>
          </a:xfrm>
          <a:prstGeom prst="rect">
            <a:avLst/>
          </a:prstGeom>
          <a:noFill/>
        </p:spPr>
      </p:pic>
      <p:sp>
        <p:nvSpPr>
          <p:cNvPr id="5" name="Shape 234">
            <a:extLst>
              <a:ext uri="{FF2B5EF4-FFF2-40B4-BE49-F238E27FC236}">
                <a16:creationId xmlns:a16="http://schemas.microsoft.com/office/drawing/2014/main" id="{649C8D41-CB1F-2A4B-8645-663EE81EA454}"/>
              </a:ext>
            </a:extLst>
          </p:cNvPr>
          <p:cNvSpPr txBox="1">
            <a:spLocks/>
          </p:cNvSpPr>
          <p:nvPr/>
        </p:nvSpPr>
        <p:spPr>
          <a:xfrm rot="20656409">
            <a:off x="4184749" y="-263633"/>
            <a:ext cx="7531129" cy="3981391"/>
          </a:xfrm>
          <a:prstGeom prst="rect">
            <a:avLst/>
          </a:prstGeom>
          <a:ln w="12700">
            <a:miter lim="400000"/>
          </a:ln>
          <a:extLst>
            <a:ext uri="{C572A759-6A51-4108-AA02-DFA0A04FC94B}">
              <ma14:wrappingTextBoxFlag xmlns="" xmlns:ma14="http://schemas.microsoft.com/office/mac/drawingml/2011/main" val="1"/>
            </a:ext>
          </a:extLst>
        </p:spPr>
        <p:txBody>
          <a:bodyPr lIns="91439" tIns="91439" rIns="91439" bIns="91439" anchor="ctr">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Good and bad</a:t>
            </a:r>
          </a:p>
        </p:txBody>
      </p:sp>
      <p:cxnSp>
        <p:nvCxnSpPr>
          <p:cNvPr id="6" name="Straight Arrow Connector 5">
            <a:extLst>
              <a:ext uri="{FF2B5EF4-FFF2-40B4-BE49-F238E27FC236}">
                <a16:creationId xmlns:a16="http://schemas.microsoft.com/office/drawing/2014/main" id="{E5E81415-B7C4-5E4D-BA10-0A937F162316}"/>
              </a:ext>
            </a:extLst>
          </p:cNvPr>
          <p:cNvCxnSpPr>
            <a:cxnSpLocks/>
          </p:cNvCxnSpPr>
          <p:nvPr/>
        </p:nvCxnSpPr>
        <p:spPr>
          <a:xfrm>
            <a:off x="5694962" y="2660073"/>
            <a:ext cx="192505" cy="371885"/>
          </a:xfrm>
          <a:prstGeom prst="straightConnector1">
            <a:avLst/>
          </a:prstGeom>
          <a:noFill/>
          <a:ln w="254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4065198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9AE4792D-06FE-1E40-9FC0-21C3206C9E17}"/>
              </a:ext>
            </a:extLst>
          </p:cNvPr>
          <p:cNvSpPr/>
          <p:nvPr/>
        </p:nvSpPr>
        <p:spPr>
          <a:xfrm>
            <a:off x="0" y="1111204"/>
            <a:ext cx="9144000" cy="4924345"/>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Rectangle 10">
            <a:extLst>
              <a:ext uri="{FF2B5EF4-FFF2-40B4-BE49-F238E27FC236}">
                <a16:creationId xmlns:a16="http://schemas.microsoft.com/office/drawing/2014/main" id="{BC315293-4A1A-8546-85F8-82D26F313EDE}"/>
              </a:ext>
            </a:extLst>
          </p:cNvPr>
          <p:cNvSpPr/>
          <p:nvPr/>
        </p:nvSpPr>
        <p:spPr>
          <a:xfrm>
            <a:off x="342418" y="3735894"/>
            <a:ext cx="2430379" cy="1631216"/>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technology,</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but a symbol of thinking differently</a:t>
            </a:r>
          </a:p>
        </p:txBody>
      </p:sp>
      <p:pic>
        <p:nvPicPr>
          <p:cNvPr id="4" name="Picture 3">
            <a:extLst>
              <a:ext uri="{FF2B5EF4-FFF2-40B4-BE49-F238E27FC236}">
                <a16:creationId xmlns:a16="http://schemas.microsoft.com/office/drawing/2014/main" id="{302AF0E7-0322-1344-B98C-37E052ED7FC3}"/>
              </a:ext>
            </a:extLst>
          </p:cNvPr>
          <p:cNvPicPr>
            <a:picLocks noChangeAspect="1"/>
          </p:cNvPicPr>
          <p:nvPr/>
        </p:nvPicPr>
        <p:blipFill>
          <a:blip r:embed="rId4"/>
          <a:stretch>
            <a:fillRect/>
          </a:stretch>
        </p:blipFill>
        <p:spPr>
          <a:xfrm>
            <a:off x="893711" y="2186313"/>
            <a:ext cx="1083845" cy="1083845"/>
          </a:xfrm>
          <a:prstGeom prst="rect">
            <a:avLst/>
          </a:prstGeom>
        </p:spPr>
      </p:pic>
    </p:spTree>
    <p:extLst>
      <p:ext uri="{BB962C8B-B14F-4D97-AF65-F5344CB8AC3E}">
        <p14:creationId xmlns:p14="http://schemas.microsoft.com/office/powerpoint/2010/main" val="300532639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9AE4792D-06FE-1E40-9FC0-21C3206C9E17}"/>
              </a:ext>
            </a:extLst>
          </p:cNvPr>
          <p:cNvSpPr/>
          <p:nvPr/>
        </p:nvSpPr>
        <p:spPr>
          <a:xfrm>
            <a:off x="0" y="1111204"/>
            <a:ext cx="9144000" cy="4924345"/>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Rectangle 10">
            <a:extLst>
              <a:ext uri="{FF2B5EF4-FFF2-40B4-BE49-F238E27FC236}">
                <a16:creationId xmlns:a16="http://schemas.microsoft.com/office/drawing/2014/main" id="{BC315293-4A1A-8546-85F8-82D26F313EDE}"/>
              </a:ext>
            </a:extLst>
          </p:cNvPr>
          <p:cNvSpPr/>
          <p:nvPr/>
        </p:nvSpPr>
        <p:spPr>
          <a:xfrm>
            <a:off x="342418" y="3735894"/>
            <a:ext cx="2430379" cy="1631216"/>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technology,</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but a symbol of thinking differently</a:t>
            </a:r>
          </a:p>
        </p:txBody>
      </p:sp>
      <p:sp>
        <p:nvSpPr>
          <p:cNvPr id="12" name="Rectangle 11">
            <a:extLst>
              <a:ext uri="{FF2B5EF4-FFF2-40B4-BE49-F238E27FC236}">
                <a16:creationId xmlns:a16="http://schemas.microsoft.com/office/drawing/2014/main" id="{BCC72F7E-12E9-2841-8F3A-FB200FB78C30}"/>
              </a:ext>
            </a:extLst>
          </p:cNvPr>
          <p:cNvSpPr/>
          <p:nvPr/>
        </p:nvSpPr>
        <p:spPr>
          <a:xfrm>
            <a:off x="2957281" y="3754517"/>
            <a:ext cx="2858809" cy="1631216"/>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sneakers, but</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a symbol of courage and teamwork</a:t>
            </a:r>
          </a:p>
        </p:txBody>
      </p:sp>
      <p:pic>
        <p:nvPicPr>
          <p:cNvPr id="4" name="Picture 3">
            <a:extLst>
              <a:ext uri="{FF2B5EF4-FFF2-40B4-BE49-F238E27FC236}">
                <a16:creationId xmlns:a16="http://schemas.microsoft.com/office/drawing/2014/main" id="{302AF0E7-0322-1344-B98C-37E052ED7FC3}"/>
              </a:ext>
            </a:extLst>
          </p:cNvPr>
          <p:cNvPicPr>
            <a:picLocks noChangeAspect="1"/>
          </p:cNvPicPr>
          <p:nvPr/>
        </p:nvPicPr>
        <p:blipFill>
          <a:blip r:embed="rId4"/>
          <a:stretch>
            <a:fillRect/>
          </a:stretch>
        </p:blipFill>
        <p:spPr>
          <a:xfrm>
            <a:off x="893711" y="2186313"/>
            <a:ext cx="1083845" cy="1083845"/>
          </a:xfrm>
          <a:prstGeom prst="rect">
            <a:avLst/>
          </a:prstGeom>
        </p:spPr>
      </p:pic>
      <p:pic>
        <p:nvPicPr>
          <p:cNvPr id="6" name="Picture 5">
            <a:extLst>
              <a:ext uri="{FF2B5EF4-FFF2-40B4-BE49-F238E27FC236}">
                <a16:creationId xmlns:a16="http://schemas.microsoft.com/office/drawing/2014/main" id="{2F5E7524-C04D-E644-B638-6C16C7B2FA66}"/>
              </a:ext>
            </a:extLst>
          </p:cNvPr>
          <p:cNvPicPr>
            <a:picLocks noChangeAspect="1"/>
          </p:cNvPicPr>
          <p:nvPr/>
        </p:nvPicPr>
        <p:blipFill>
          <a:blip r:embed="rId5"/>
          <a:stretch>
            <a:fillRect/>
          </a:stretch>
        </p:blipFill>
        <p:spPr>
          <a:xfrm>
            <a:off x="3683395" y="2037458"/>
            <a:ext cx="1679435" cy="1679435"/>
          </a:xfrm>
          <a:prstGeom prst="rect">
            <a:avLst/>
          </a:prstGeom>
        </p:spPr>
      </p:pic>
    </p:spTree>
    <p:extLst>
      <p:ext uri="{BB962C8B-B14F-4D97-AF65-F5344CB8AC3E}">
        <p14:creationId xmlns:p14="http://schemas.microsoft.com/office/powerpoint/2010/main" val="410875517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sldNum" sz="quarter" idx="2"/>
          </p:nvPr>
        </p:nvSpPr>
        <p:spPr>
          <a:xfrm>
            <a:off x="8913861" y="5808385"/>
            <a:ext cx="171522" cy="24109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240" name="Shape 240"/>
          <p:cNvSpPr>
            <a:spLocks noGrp="1"/>
          </p:cNvSpPr>
          <p:nvPr>
            <p:ph type="body" idx="13"/>
          </p:nvPr>
        </p:nvSpPr>
        <p:spPr>
          <a:prstGeom prst="rect">
            <a:avLst/>
          </a:prstGeom>
        </p:spPr>
        <p:txBody>
          <a:bodyPr/>
          <a:lstStyle/>
          <a:p>
            <a:r>
              <a:rPr dirty="0"/>
              <a:t>conflict of interest</a:t>
            </a:r>
          </a:p>
        </p:txBody>
      </p:sp>
      <p:sp>
        <p:nvSpPr>
          <p:cNvPr id="241" name="Shape 241"/>
          <p:cNvSpPr>
            <a:spLocks noGrp="1"/>
          </p:cNvSpPr>
          <p:nvPr>
            <p:ph type="body" idx="14"/>
          </p:nvPr>
        </p:nvSpPr>
        <p:spPr>
          <a:xfrm>
            <a:off x="1490373" y="2548063"/>
            <a:ext cx="6420670" cy="647549"/>
          </a:xfrm>
          <a:prstGeom prst="rect">
            <a:avLst/>
          </a:prstGeom>
        </p:spPr>
        <p:txBody>
          <a:bodyPr/>
          <a:lstStyle/>
          <a:p>
            <a:pPr marL="0" indent="0" algn="ctr" defTabSz="308074">
              <a:lnSpc>
                <a:spcPct val="130000"/>
              </a:lnSpc>
              <a:spcBef>
                <a:spcPts val="675"/>
              </a:spcBef>
              <a:buSzTx/>
              <a:buNone/>
              <a:defRPr sz="4000">
                <a:solidFill>
                  <a:srgbClr val="53585F"/>
                </a:solidFill>
                <a:latin typeface="Georgia"/>
                <a:ea typeface="Georgia"/>
                <a:cs typeface="Georgia"/>
                <a:sym typeface="Georgia"/>
              </a:defRPr>
            </a:pPr>
            <a:r>
              <a:rPr lang="en-US" sz="2800" i="1" dirty="0">
                <a:solidFill>
                  <a:schemeClr val="bg2"/>
                </a:solidFill>
                <a:sym typeface="Georgia"/>
              </a:rPr>
              <a:t>No conflicts of interest to declare.</a:t>
            </a:r>
          </a:p>
        </p:txBody>
      </p:sp>
    </p:spTree>
    <p:extLst>
      <p:ext uri="{BB962C8B-B14F-4D97-AF65-F5344CB8AC3E}">
        <p14:creationId xmlns:p14="http://schemas.microsoft.com/office/powerpoint/2010/main" val="80030052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3" name="Rectangle 2">
            <a:extLst>
              <a:ext uri="{FF2B5EF4-FFF2-40B4-BE49-F238E27FC236}">
                <a16:creationId xmlns:a16="http://schemas.microsoft.com/office/drawing/2014/main" id="{9AE4792D-06FE-1E40-9FC0-21C3206C9E17}"/>
              </a:ext>
            </a:extLst>
          </p:cNvPr>
          <p:cNvSpPr/>
          <p:nvPr/>
        </p:nvSpPr>
        <p:spPr>
          <a:xfrm>
            <a:off x="0" y="1111204"/>
            <a:ext cx="9144000" cy="4924345"/>
          </a:xfrm>
          <a:prstGeom prst="rect">
            <a:avLst/>
          </a:prstGeom>
          <a:solidFill>
            <a:schemeClr val="bg1"/>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1" name="Rectangle 10">
            <a:extLst>
              <a:ext uri="{FF2B5EF4-FFF2-40B4-BE49-F238E27FC236}">
                <a16:creationId xmlns:a16="http://schemas.microsoft.com/office/drawing/2014/main" id="{BC315293-4A1A-8546-85F8-82D26F313EDE}"/>
              </a:ext>
            </a:extLst>
          </p:cNvPr>
          <p:cNvSpPr/>
          <p:nvPr/>
        </p:nvSpPr>
        <p:spPr>
          <a:xfrm>
            <a:off x="342418" y="3735894"/>
            <a:ext cx="2430379" cy="1631216"/>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technology,</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but a symbol of thinking differently</a:t>
            </a:r>
          </a:p>
        </p:txBody>
      </p:sp>
      <p:sp>
        <p:nvSpPr>
          <p:cNvPr id="12" name="Rectangle 11">
            <a:extLst>
              <a:ext uri="{FF2B5EF4-FFF2-40B4-BE49-F238E27FC236}">
                <a16:creationId xmlns:a16="http://schemas.microsoft.com/office/drawing/2014/main" id="{BCC72F7E-12E9-2841-8F3A-FB200FB78C30}"/>
              </a:ext>
            </a:extLst>
          </p:cNvPr>
          <p:cNvSpPr/>
          <p:nvPr/>
        </p:nvSpPr>
        <p:spPr>
          <a:xfrm>
            <a:off x="2957281" y="3754517"/>
            <a:ext cx="2858809" cy="1631216"/>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sneakers, but</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a symbol of courage and teamwork</a:t>
            </a:r>
          </a:p>
        </p:txBody>
      </p:sp>
      <p:sp>
        <p:nvSpPr>
          <p:cNvPr id="13" name="Rectangle 12">
            <a:extLst>
              <a:ext uri="{FF2B5EF4-FFF2-40B4-BE49-F238E27FC236}">
                <a16:creationId xmlns:a16="http://schemas.microsoft.com/office/drawing/2014/main" id="{1E894849-73D8-884C-A190-399471CC428D}"/>
              </a:ext>
            </a:extLst>
          </p:cNvPr>
          <p:cNvSpPr/>
          <p:nvPr/>
        </p:nvSpPr>
        <p:spPr>
          <a:xfrm>
            <a:off x="5816090" y="3773140"/>
            <a:ext cx="3118597" cy="1323439"/>
          </a:xfrm>
          <a:prstGeom prst="rect">
            <a:avLst/>
          </a:prstGeom>
        </p:spPr>
        <p:txBody>
          <a:bodyPr wrap="square">
            <a:spAutoFit/>
          </a:bodyPr>
          <a:lstStyle/>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More than just soda pop, but a symbol of </a:t>
            </a:r>
          </a:p>
          <a:p>
            <a:r>
              <a:rPr lang="en-US" sz="2000" i="1" cap="none"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happiness</a:t>
            </a:r>
          </a:p>
        </p:txBody>
      </p:sp>
      <p:pic>
        <p:nvPicPr>
          <p:cNvPr id="4" name="Picture 3">
            <a:extLst>
              <a:ext uri="{FF2B5EF4-FFF2-40B4-BE49-F238E27FC236}">
                <a16:creationId xmlns:a16="http://schemas.microsoft.com/office/drawing/2014/main" id="{302AF0E7-0322-1344-B98C-37E052ED7FC3}"/>
              </a:ext>
            </a:extLst>
          </p:cNvPr>
          <p:cNvPicPr>
            <a:picLocks noChangeAspect="1"/>
          </p:cNvPicPr>
          <p:nvPr/>
        </p:nvPicPr>
        <p:blipFill>
          <a:blip r:embed="rId4"/>
          <a:stretch>
            <a:fillRect/>
          </a:stretch>
        </p:blipFill>
        <p:spPr>
          <a:xfrm>
            <a:off x="893711" y="2186313"/>
            <a:ext cx="1083845" cy="1083845"/>
          </a:xfrm>
          <a:prstGeom prst="rect">
            <a:avLst/>
          </a:prstGeom>
        </p:spPr>
      </p:pic>
      <p:pic>
        <p:nvPicPr>
          <p:cNvPr id="6" name="Picture 5">
            <a:extLst>
              <a:ext uri="{FF2B5EF4-FFF2-40B4-BE49-F238E27FC236}">
                <a16:creationId xmlns:a16="http://schemas.microsoft.com/office/drawing/2014/main" id="{2F5E7524-C04D-E644-B638-6C16C7B2FA66}"/>
              </a:ext>
            </a:extLst>
          </p:cNvPr>
          <p:cNvPicPr>
            <a:picLocks noChangeAspect="1"/>
          </p:cNvPicPr>
          <p:nvPr/>
        </p:nvPicPr>
        <p:blipFill>
          <a:blip r:embed="rId5"/>
          <a:stretch>
            <a:fillRect/>
          </a:stretch>
        </p:blipFill>
        <p:spPr>
          <a:xfrm>
            <a:off x="3683395" y="2037458"/>
            <a:ext cx="1679435" cy="1679435"/>
          </a:xfrm>
          <a:prstGeom prst="rect">
            <a:avLst/>
          </a:prstGeom>
        </p:spPr>
      </p:pic>
      <p:pic>
        <p:nvPicPr>
          <p:cNvPr id="7" name="Picture 6">
            <a:extLst>
              <a:ext uri="{FF2B5EF4-FFF2-40B4-BE49-F238E27FC236}">
                <a16:creationId xmlns:a16="http://schemas.microsoft.com/office/drawing/2014/main" id="{BF321F9F-8258-BE4C-92AB-FC235F2DB6A7}"/>
              </a:ext>
            </a:extLst>
          </p:cNvPr>
          <p:cNvPicPr>
            <a:picLocks noChangeAspect="1"/>
          </p:cNvPicPr>
          <p:nvPr/>
        </p:nvPicPr>
        <p:blipFill>
          <a:blip r:embed="rId6"/>
          <a:stretch>
            <a:fillRect/>
          </a:stretch>
        </p:blipFill>
        <p:spPr>
          <a:xfrm>
            <a:off x="6130788" y="2446810"/>
            <a:ext cx="2489200" cy="812800"/>
          </a:xfrm>
          <a:prstGeom prst="rect">
            <a:avLst/>
          </a:prstGeom>
        </p:spPr>
      </p:pic>
    </p:spTree>
    <p:extLst>
      <p:ext uri="{BB962C8B-B14F-4D97-AF65-F5344CB8AC3E}">
        <p14:creationId xmlns:p14="http://schemas.microsoft.com/office/powerpoint/2010/main" val="50190917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45550" y="6657975"/>
            <a:ext cx="298450"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pic>
        <p:nvPicPr>
          <p:cNvPr id="3" name="Picture 2">
            <a:extLst>
              <a:ext uri="{FF2B5EF4-FFF2-40B4-BE49-F238E27FC236}">
                <a16:creationId xmlns:a16="http://schemas.microsoft.com/office/drawing/2014/main" id="{967B7313-2D3C-5745-A12C-E707C7BE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334" y="-58301"/>
            <a:ext cx="4464844" cy="6858000"/>
          </a:xfrm>
          <a:prstGeom prst="rect">
            <a:avLst/>
          </a:prstGeom>
        </p:spPr>
      </p:pic>
      <p:sp>
        <p:nvSpPr>
          <p:cNvPr id="5" name="TextBox 4">
            <a:extLst>
              <a:ext uri="{FF2B5EF4-FFF2-40B4-BE49-F238E27FC236}">
                <a16:creationId xmlns:a16="http://schemas.microsoft.com/office/drawing/2014/main" id="{F7748D10-E19C-FE48-9990-95B31F3F93CB}"/>
              </a:ext>
            </a:extLst>
          </p:cNvPr>
          <p:cNvSpPr txBox="1"/>
          <p:nvPr/>
        </p:nvSpPr>
        <p:spPr>
          <a:xfrm>
            <a:off x="6337173" y="6180268"/>
            <a:ext cx="274904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a:t>
            </a:r>
            <a:b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b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r>
              <a:rPr lang="en-US" sz="1200" cap="none" spc="0" dirty="0">
                <a:latin typeface="Arial Narrow" panose="020B0604020202020204" pitchFamily="34" charset="0"/>
                <a:cs typeface="Arial Narrow" panose="020B0604020202020204" pitchFamily="34" charset="0"/>
              </a:rPr>
              <a:t>http://</a:t>
            </a:r>
            <a:r>
              <a:rPr lang="en-US" sz="1200" cap="none" spc="0" dirty="0" err="1">
                <a:latin typeface="Arial Narrow" panose="020B0604020202020204" pitchFamily="34" charset="0"/>
                <a:cs typeface="Arial Narrow" panose="020B0604020202020204" pitchFamily="34" charset="0"/>
              </a:rPr>
              <a:t>www.vintageadds.co.uk</a:t>
            </a:r>
            <a:endParaRPr lang="en-US" sz="1200" cap="none" spc="0" dirty="0">
              <a:latin typeface="Arial Narrow" panose="020B0604020202020204" pitchFamily="34" charset="0"/>
              <a:cs typeface="Arial Narrow" panose="020B0604020202020204" pitchFamily="34" charset="0"/>
            </a:endParaRPr>
          </a:p>
          <a:p>
            <a:pPr marL="0" marR="0" indent="0" algn="r" defTabSz="821531" rtl="0" fontAlgn="auto" latinLnBrk="0" hangingPunct="0">
              <a:lnSpc>
                <a:spcPct val="100000"/>
              </a:lnSpc>
              <a:spcBef>
                <a:spcPts val="0"/>
              </a:spcBef>
              <a:spcAft>
                <a:spcPts val="0"/>
              </a:spcAft>
              <a:buClrTx/>
              <a:buSzTx/>
              <a:buFontTx/>
              <a:buNone/>
              <a:tabLst/>
            </a:pPr>
            <a:r>
              <a:rPr kumimoji="0" lang="en-US" sz="800" u="none" cap="all" spc="419"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p>
        </p:txBody>
      </p:sp>
    </p:spTree>
    <p:extLst>
      <p:ext uri="{BB962C8B-B14F-4D97-AF65-F5344CB8AC3E}">
        <p14:creationId xmlns:p14="http://schemas.microsoft.com/office/powerpoint/2010/main" val="157060719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45550" y="6657975"/>
            <a:ext cx="298450"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pic>
        <p:nvPicPr>
          <p:cNvPr id="5" name="Picture 4">
            <a:extLst>
              <a:ext uri="{FF2B5EF4-FFF2-40B4-BE49-F238E27FC236}">
                <a16:creationId xmlns:a16="http://schemas.microsoft.com/office/drawing/2014/main" id="{2EE2FBA8-5FFB-8247-94D9-98F9A2906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594" y="-40534"/>
            <a:ext cx="5389480" cy="6898534"/>
          </a:xfrm>
          <a:prstGeom prst="rect">
            <a:avLst/>
          </a:prstGeom>
        </p:spPr>
      </p:pic>
      <p:sp>
        <p:nvSpPr>
          <p:cNvPr id="4" name="TextBox 3">
            <a:extLst>
              <a:ext uri="{FF2B5EF4-FFF2-40B4-BE49-F238E27FC236}">
                <a16:creationId xmlns:a16="http://schemas.microsoft.com/office/drawing/2014/main" id="{1BCF769B-77EF-3443-926F-193149AE0168}"/>
              </a:ext>
            </a:extLst>
          </p:cNvPr>
          <p:cNvSpPr txBox="1"/>
          <p:nvPr/>
        </p:nvSpPr>
        <p:spPr>
          <a:xfrm>
            <a:off x="6337173" y="6180268"/>
            <a:ext cx="274904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a:t>
            </a:r>
            <a:b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b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r>
              <a:rPr lang="en-US" sz="1200" cap="none" spc="0" dirty="0">
                <a:latin typeface="Arial Narrow" panose="020B0604020202020204" pitchFamily="34" charset="0"/>
                <a:cs typeface="Arial Narrow" panose="020B0604020202020204" pitchFamily="34" charset="0"/>
              </a:rPr>
              <a:t>http://</a:t>
            </a:r>
            <a:r>
              <a:rPr lang="en-US" sz="1200" cap="none" spc="0" dirty="0" err="1">
                <a:latin typeface="Arial Narrow" panose="020B0604020202020204" pitchFamily="34" charset="0"/>
                <a:cs typeface="Arial Narrow" panose="020B0604020202020204" pitchFamily="34" charset="0"/>
              </a:rPr>
              <a:t>www.vintageadds.co.uk</a:t>
            </a:r>
            <a:endParaRPr lang="en-US" sz="1200" cap="none" spc="0" dirty="0">
              <a:latin typeface="Arial Narrow" panose="020B0604020202020204" pitchFamily="34" charset="0"/>
              <a:cs typeface="Arial Narrow" panose="020B0604020202020204" pitchFamily="34" charset="0"/>
            </a:endParaRPr>
          </a:p>
          <a:p>
            <a:pPr marL="0" marR="0" indent="0" algn="r" defTabSz="821531" rtl="0" fontAlgn="auto" latinLnBrk="0" hangingPunct="0">
              <a:lnSpc>
                <a:spcPct val="100000"/>
              </a:lnSpc>
              <a:spcBef>
                <a:spcPts val="0"/>
              </a:spcBef>
              <a:spcAft>
                <a:spcPts val="0"/>
              </a:spcAft>
              <a:buClrTx/>
              <a:buSzTx/>
              <a:buFontTx/>
              <a:buNone/>
              <a:tabLst/>
            </a:pPr>
            <a:r>
              <a:rPr kumimoji="0" lang="en-US" sz="800" u="none" cap="all" spc="419"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p>
        </p:txBody>
      </p:sp>
    </p:spTree>
    <p:extLst>
      <p:ext uri="{BB962C8B-B14F-4D97-AF65-F5344CB8AC3E}">
        <p14:creationId xmlns:p14="http://schemas.microsoft.com/office/powerpoint/2010/main" val="2123008294"/>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45550" y="6657975"/>
            <a:ext cx="298450"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4" name="TextBox 3">
            <a:extLst>
              <a:ext uri="{FF2B5EF4-FFF2-40B4-BE49-F238E27FC236}">
                <a16:creationId xmlns:a16="http://schemas.microsoft.com/office/drawing/2014/main" id="{28C00891-DC8F-1945-8D92-11F11AA13D59}"/>
              </a:ext>
            </a:extLst>
          </p:cNvPr>
          <p:cNvSpPr txBox="1"/>
          <p:nvPr/>
        </p:nvSpPr>
        <p:spPr>
          <a:xfrm>
            <a:off x="6337173" y="6254410"/>
            <a:ext cx="274904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a:t>
            </a:r>
            <a:b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b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r>
              <a:rPr lang="en-US" sz="1200" cap="none" spc="0" dirty="0">
                <a:latin typeface="Arial Narrow" panose="020B0604020202020204" pitchFamily="34" charset="0"/>
                <a:cs typeface="Arial Narrow" panose="020B0604020202020204" pitchFamily="34" charset="0"/>
              </a:rPr>
              <a:t>FDA</a:t>
            </a:r>
          </a:p>
          <a:p>
            <a:pPr marL="0" marR="0" indent="0" algn="r" defTabSz="821531" rtl="0" fontAlgn="auto" latinLnBrk="0" hangingPunct="0">
              <a:lnSpc>
                <a:spcPct val="100000"/>
              </a:lnSpc>
              <a:spcBef>
                <a:spcPts val="0"/>
              </a:spcBef>
              <a:spcAft>
                <a:spcPts val="0"/>
              </a:spcAft>
              <a:buClrTx/>
              <a:buSzTx/>
              <a:buFontTx/>
              <a:buNone/>
              <a:tabLst/>
            </a:pPr>
            <a:r>
              <a:rPr kumimoji="0" lang="en-US" sz="800" u="none" cap="all" spc="419"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p>
        </p:txBody>
      </p:sp>
      <p:pic>
        <p:nvPicPr>
          <p:cNvPr id="6" name="Picture 5">
            <a:extLst>
              <a:ext uri="{FF2B5EF4-FFF2-40B4-BE49-F238E27FC236}">
                <a16:creationId xmlns:a16="http://schemas.microsoft.com/office/drawing/2014/main" id="{C0C9C914-4A10-C843-BE99-B4D53DAC6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49" y="0"/>
            <a:ext cx="5349240" cy="6858000"/>
          </a:xfrm>
          <a:prstGeom prst="rect">
            <a:avLst/>
          </a:prstGeom>
        </p:spPr>
      </p:pic>
    </p:spTree>
    <p:extLst>
      <p:ext uri="{BB962C8B-B14F-4D97-AF65-F5344CB8AC3E}">
        <p14:creationId xmlns:p14="http://schemas.microsoft.com/office/powerpoint/2010/main" val="129473238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45550" y="6657975"/>
            <a:ext cx="298450"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pic>
        <p:nvPicPr>
          <p:cNvPr id="4" name="Picture 3">
            <a:extLst>
              <a:ext uri="{FF2B5EF4-FFF2-40B4-BE49-F238E27FC236}">
                <a16:creationId xmlns:a16="http://schemas.microsoft.com/office/drawing/2014/main" id="{62362D2E-4577-CB43-9825-109711408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05" y="0"/>
            <a:ext cx="5219789" cy="6858000"/>
          </a:xfrm>
          <a:prstGeom prst="rect">
            <a:avLst/>
          </a:prstGeom>
        </p:spPr>
      </p:pic>
      <p:sp>
        <p:nvSpPr>
          <p:cNvPr id="5" name="TextBox 4">
            <a:extLst>
              <a:ext uri="{FF2B5EF4-FFF2-40B4-BE49-F238E27FC236}">
                <a16:creationId xmlns:a16="http://schemas.microsoft.com/office/drawing/2014/main" id="{867630A3-E7AE-5643-AED2-AA508E8E6357}"/>
              </a:ext>
            </a:extLst>
          </p:cNvPr>
          <p:cNvSpPr txBox="1"/>
          <p:nvPr/>
        </p:nvSpPr>
        <p:spPr>
          <a:xfrm>
            <a:off x="6337173" y="6180268"/>
            <a:ext cx="274904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a:t>
            </a:r>
            <a:b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b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r>
              <a:rPr lang="en-US" sz="1200" cap="none" spc="0" dirty="0">
                <a:latin typeface="Arial Narrow" panose="020B0604020202020204" pitchFamily="34" charset="0"/>
                <a:cs typeface="Arial Narrow" panose="020B0604020202020204" pitchFamily="34" charset="0"/>
              </a:rPr>
              <a:t>http://</a:t>
            </a:r>
            <a:r>
              <a:rPr lang="en-US" sz="1200" cap="none" spc="0" dirty="0" err="1">
                <a:latin typeface="Arial Narrow" panose="020B0604020202020204" pitchFamily="34" charset="0"/>
                <a:cs typeface="Arial Narrow" panose="020B0604020202020204" pitchFamily="34" charset="0"/>
              </a:rPr>
              <a:t>www.vintageadds.co.uk</a:t>
            </a:r>
            <a:endParaRPr lang="en-US" sz="1200" cap="none" spc="0" dirty="0">
              <a:latin typeface="Arial Narrow" panose="020B0604020202020204" pitchFamily="34" charset="0"/>
              <a:cs typeface="Arial Narrow" panose="020B0604020202020204" pitchFamily="34" charset="0"/>
            </a:endParaRPr>
          </a:p>
          <a:p>
            <a:pPr marL="0" marR="0" indent="0" algn="r" defTabSz="821531" rtl="0" fontAlgn="auto" latinLnBrk="0" hangingPunct="0">
              <a:lnSpc>
                <a:spcPct val="100000"/>
              </a:lnSpc>
              <a:spcBef>
                <a:spcPts val="0"/>
              </a:spcBef>
              <a:spcAft>
                <a:spcPts val="0"/>
              </a:spcAft>
              <a:buClrTx/>
              <a:buSzTx/>
              <a:buFontTx/>
              <a:buNone/>
              <a:tabLst/>
            </a:pPr>
            <a:r>
              <a:rPr kumimoji="0" lang="en-US" sz="800" u="none" cap="all" spc="419"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p>
        </p:txBody>
      </p:sp>
    </p:spTree>
    <p:extLst>
      <p:ext uri="{BB962C8B-B14F-4D97-AF65-F5344CB8AC3E}">
        <p14:creationId xmlns:p14="http://schemas.microsoft.com/office/powerpoint/2010/main" val="108515447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45550" y="6657975"/>
            <a:ext cx="298450"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3" name="Picture 2">
            <a:extLst>
              <a:ext uri="{FF2B5EF4-FFF2-40B4-BE49-F238E27FC236}">
                <a16:creationId xmlns:a16="http://schemas.microsoft.com/office/drawing/2014/main" id="{6726C060-65E9-544C-9DAD-6A47684BD731}"/>
              </a:ext>
            </a:extLst>
          </p:cNvPr>
          <p:cNvPicPr>
            <a:picLocks noChangeAspect="1"/>
          </p:cNvPicPr>
          <p:nvPr/>
        </p:nvPicPr>
        <p:blipFill rotWithShape="1">
          <a:blip r:embed="rId3"/>
          <a:srcRect l="2407" t="3608" r="3223" b="2426"/>
          <a:stretch/>
        </p:blipFill>
        <p:spPr>
          <a:xfrm>
            <a:off x="1853513" y="0"/>
            <a:ext cx="5360502" cy="6929428"/>
          </a:xfrm>
          <a:prstGeom prst="rect">
            <a:avLst/>
          </a:prstGeom>
        </p:spPr>
      </p:pic>
      <p:sp>
        <p:nvSpPr>
          <p:cNvPr id="7" name="TextBox 6">
            <a:extLst>
              <a:ext uri="{FF2B5EF4-FFF2-40B4-BE49-F238E27FC236}">
                <a16:creationId xmlns:a16="http://schemas.microsoft.com/office/drawing/2014/main" id="{A39B83CD-EE96-1A48-B431-A928B91FF70F}"/>
              </a:ext>
            </a:extLst>
          </p:cNvPr>
          <p:cNvSpPr txBox="1"/>
          <p:nvPr/>
        </p:nvSpPr>
        <p:spPr>
          <a:xfrm>
            <a:off x="6337173" y="6217109"/>
            <a:ext cx="2749042"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a:t>
            </a:r>
            <a:b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b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NYC </a:t>
            </a:r>
            <a:r>
              <a:rPr kumimoji="0" lang="en-US" sz="1200" u="none" cap="none" spc="0" normalizeH="0" dirty="0" err="1">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Dept</a:t>
            </a:r>
            <a:r>
              <a:rPr kumimoji="0" lang="en-US" sz="1200" u="none" cap="none" spc="0"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of Health</a:t>
            </a:r>
            <a:r>
              <a:rPr kumimoji="0" lang="en-US" sz="800" u="none" cap="all" spc="419" normalizeH="0" dirty="0">
                <a:ln>
                  <a:noFill/>
                </a:ln>
                <a:solidFill>
                  <a:srgbClr val="FFFFFF"/>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a:t>
            </a:r>
          </a:p>
        </p:txBody>
      </p:sp>
    </p:spTree>
    <p:extLst>
      <p:ext uri="{BB962C8B-B14F-4D97-AF65-F5344CB8AC3E}">
        <p14:creationId xmlns:p14="http://schemas.microsoft.com/office/powerpoint/2010/main" val="343151732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C95ED-45D1-FE43-947F-E2243C7CD796}"/>
              </a:ext>
            </a:extLst>
          </p:cNvPr>
          <p:cNvPicPr>
            <a:picLocks noChangeAspect="1"/>
          </p:cNvPicPr>
          <p:nvPr/>
        </p:nvPicPr>
        <p:blipFill rotWithShape="1">
          <a:blip r:embed="rId3"/>
          <a:srcRect l="5963" r="6897" b="996"/>
          <a:stretch/>
        </p:blipFill>
        <p:spPr>
          <a:xfrm>
            <a:off x="-222423" y="0"/>
            <a:ext cx="9539417" cy="6984665"/>
          </a:xfrm>
          <a:prstGeom prst="rect">
            <a:avLst/>
          </a:prstGeom>
        </p:spPr>
      </p:pic>
    </p:spTree>
    <p:extLst>
      <p:ext uri="{BB962C8B-B14F-4D97-AF65-F5344CB8AC3E}">
        <p14:creationId xmlns:p14="http://schemas.microsoft.com/office/powerpoint/2010/main" val="18270086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221908-D22B-F04C-AEE0-CEB7AC46BEEC}"/>
              </a:ext>
            </a:extLst>
          </p:cNvPr>
          <p:cNvSpPr txBox="1"/>
          <p:nvPr/>
        </p:nvSpPr>
        <p:spPr>
          <a:xfrm>
            <a:off x="6337173" y="6457726"/>
            <a:ext cx="2749042"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r" defTabSz="821531"/>
            <a:r>
              <a:rPr kumimoji="0" lang="en-US" sz="1200" u="none" cap="none" spc="0" normalizeH="0" dirty="0">
                <a:ln>
                  <a:noFill/>
                </a:ln>
                <a:solidFill>
                  <a:schemeClr val="bg1"/>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SOURCE  </a:t>
            </a:r>
            <a:r>
              <a:rPr kumimoji="0" lang="en-US" sz="1200" u="none" cap="none" spc="0" normalizeH="0" dirty="0" err="1">
                <a:ln>
                  <a:noFill/>
                </a:ln>
                <a:solidFill>
                  <a:schemeClr val="bg1"/>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AdAage</a:t>
            </a:r>
            <a:r>
              <a:rPr kumimoji="0" lang="en-US" sz="1200" u="none" cap="none" spc="0" normalizeH="0" dirty="0">
                <a:ln>
                  <a:noFill/>
                </a:ln>
                <a:solidFill>
                  <a:schemeClr val="bg1"/>
                </a:solidFill>
                <a:effectLst/>
                <a:uFillTx/>
                <a:latin typeface="Arial Narrow" panose="020B0604020202020204" pitchFamily="34" charset="0"/>
                <a:ea typeface="Verdana" panose="020B0604030504040204" pitchFamily="34" charset="0"/>
                <a:cs typeface="Arial Narrow" panose="020B0604020202020204" pitchFamily="34" charset="0"/>
                <a:sym typeface="Georgia"/>
              </a:rPr>
              <a:t>, 2017</a:t>
            </a:r>
            <a:endParaRPr kumimoji="0" lang="en-US" sz="800" u="none" cap="all" spc="419" normalizeH="0" dirty="0">
              <a:ln>
                <a:noFill/>
              </a:ln>
              <a:solidFill>
                <a:schemeClr val="bg1"/>
              </a:solidFill>
              <a:effectLst/>
              <a:uFillTx/>
              <a:latin typeface="Arial Narrow" panose="020B0604020202020204" pitchFamily="34" charset="0"/>
              <a:ea typeface="Verdana" panose="020B0604030504040204" pitchFamily="34" charset="0"/>
              <a:cs typeface="Arial Narrow" panose="020B0604020202020204" pitchFamily="34" charset="0"/>
              <a:sym typeface="Georgia"/>
            </a:endParaRPr>
          </a:p>
        </p:txBody>
      </p:sp>
      <p:sp>
        <p:nvSpPr>
          <p:cNvPr id="6" name="Shape 234">
            <a:extLst>
              <a:ext uri="{FF2B5EF4-FFF2-40B4-BE49-F238E27FC236}">
                <a16:creationId xmlns:a16="http://schemas.microsoft.com/office/drawing/2014/main" id="{C2821FD9-09A1-0349-AB61-684591FF256D}"/>
              </a:ext>
            </a:extLst>
          </p:cNvPr>
          <p:cNvSpPr txBox="1">
            <a:spLocks/>
          </p:cNvSpPr>
          <p:nvPr/>
        </p:nvSpPr>
        <p:spPr>
          <a:xfrm>
            <a:off x="180565" y="300599"/>
            <a:ext cx="7531129" cy="3981391"/>
          </a:xfrm>
          <a:prstGeom prst="rect">
            <a:avLst/>
          </a:prstGeom>
          <a:ln w="12700">
            <a:miter lim="400000"/>
          </a:ln>
          <a:extLst>
            <a:ext uri="{C572A759-6A51-4108-AA02-DFA0A04FC94B}">
              <ma14:wrappingTextBoxFlag xmlns="" xmlns:ma14="http://schemas.microsoft.com/office/mac/drawingml/2011/main" val="1"/>
            </a:ext>
          </a:extLst>
        </p:spPr>
        <p:txBody>
          <a:bodyPr lIns="91439" tIns="91439" rIns="91439" bIns="91439" anchor="t">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To put it in perspective</a:t>
            </a:r>
          </a:p>
        </p:txBody>
      </p:sp>
      <p:pic>
        <p:nvPicPr>
          <p:cNvPr id="11" name="Picture 10">
            <a:extLst>
              <a:ext uri="{FF2B5EF4-FFF2-40B4-BE49-F238E27FC236}">
                <a16:creationId xmlns:a16="http://schemas.microsoft.com/office/drawing/2014/main" id="{ABBAC7E7-7562-F745-9102-F04111BCC621}"/>
              </a:ext>
            </a:extLst>
          </p:cNvPr>
          <p:cNvPicPr>
            <a:picLocks noChangeAspect="1"/>
          </p:cNvPicPr>
          <p:nvPr/>
        </p:nvPicPr>
        <p:blipFill rotWithShape="1">
          <a:blip r:embed="rId3">
            <a:extLst>
              <a:ext uri="{28A0092B-C50C-407E-A947-70E740481C1C}">
                <a14:useLocalDpi xmlns:a14="http://schemas.microsoft.com/office/drawing/2010/main" val="0"/>
              </a:ext>
            </a:extLst>
          </a:blip>
          <a:srcRect t="9600" b="16160"/>
          <a:stretch/>
        </p:blipFill>
        <p:spPr>
          <a:xfrm>
            <a:off x="339378" y="1273998"/>
            <a:ext cx="8397296" cy="5091395"/>
          </a:xfrm>
          <a:prstGeom prst="rect">
            <a:avLst/>
          </a:prstGeom>
        </p:spPr>
      </p:pic>
    </p:spTree>
    <p:extLst>
      <p:ext uri="{BB962C8B-B14F-4D97-AF65-F5344CB8AC3E}">
        <p14:creationId xmlns:p14="http://schemas.microsoft.com/office/powerpoint/2010/main" val="10614430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F34911-F8D4-BD4A-8DF6-A394D384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3581"/>
            <a:ext cx="9151353" cy="4941731"/>
          </a:xfrm>
          <a:prstGeom prst="rect">
            <a:avLst/>
          </a:prstGeom>
        </p:spPr>
      </p:pic>
    </p:spTree>
    <p:extLst>
      <p:ext uri="{BB962C8B-B14F-4D97-AF65-F5344CB8AC3E}">
        <p14:creationId xmlns:p14="http://schemas.microsoft.com/office/powerpoint/2010/main" val="9957785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99E1E-4E30-1C41-976E-9BD4290EE06D}"/>
              </a:ext>
            </a:extLst>
          </p:cNvPr>
          <p:cNvPicPr>
            <a:picLocks noChangeAspect="1"/>
          </p:cNvPicPr>
          <p:nvPr/>
        </p:nvPicPr>
        <p:blipFill rotWithShape="1">
          <a:blip r:embed="rId3">
            <a:extLst>
              <a:ext uri="{28A0092B-C50C-407E-A947-70E740481C1C}">
                <a14:useLocalDpi xmlns:a14="http://schemas.microsoft.com/office/drawing/2010/main" val="0"/>
              </a:ext>
            </a:extLst>
          </a:blip>
          <a:srcRect l="12304" r="6577"/>
          <a:stretch/>
        </p:blipFill>
        <p:spPr>
          <a:xfrm>
            <a:off x="-1" y="18886"/>
            <a:ext cx="9144001" cy="6858000"/>
          </a:xfrm>
          <a:prstGeom prst="rect">
            <a:avLst/>
          </a:prstGeom>
        </p:spPr>
      </p:pic>
      <p:sp>
        <p:nvSpPr>
          <p:cNvPr id="3" name="Rectangle 2">
            <a:extLst>
              <a:ext uri="{FF2B5EF4-FFF2-40B4-BE49-F238E27FC236}">
                <a16:creationId xmlns:a16="http://schemas.microsoft.com/office/drawing/2014/main" id="{504E80DF-74BD-2140-89CE-4B7DAE41E33F}"/>
              </a:ext>
            </a:extLst>
          </p:cNvPr>
          <p:cNvSpPr/>
          <p:nvPr/>
        </p:nvSpPr>
        <p:spPr>
          <a:xfrm>
            <a:off x="-2" y="18886"/>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Arial"/>
              <a:ea typeface="Arial"/>
              <a:cs typeface="Arial"/>
              <a:sym typeface="Arial"/>
            </a:endParaRPr>
          </a:p>
        </p:txBody>
      </p:sp>
      <p:sp>
        <p:nvSpPr>
          <p:cNvPr id="9" name="Shape 252">
            <a:extLst>
              <a:ext uri="{FF2B5EF4-FFF2-40B4-BE49-F238E27FC236}">
                <a16:creationId xmlns:a16="http://schemas.microsoft.com/office/drawing/2014/main" id="{4CC94798-2215-364D-B651-D32D57BEE892}"/>
              </a:ext>
            </a:extLst>
          </p:cNvPr>
          <p:cNvSpPr txBox="1">
            <a:spLocks/>
          </p:cNvSpPr>
          <p:nvPr/>
        </p:nvSpPr>
        <p:spPr>
          <a:xfrm>
            <a:off x="520285" y="2125363"/>
            <a:ext cx="7908324" cy="3503467"/>
          </a:xfrm>
          <a:prstGeom prst="rect">
            <a:avLst/>
          </a:prstGeom>
        </p:spPr>
        <p:txBody>
          <a:bodyPr>
            <a:normAutofit lnSpcReduction="10000"/>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DIFFERENT AIMS</a:t>
            </a:r>
          </a:p>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DIFFERENT BOTTOMLINES</a:t>
            </a:r>
          </a:p>
          <a:p>
            <a:pPr marL="80963" indent="0" algn="ctr">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DIFFERENT VALUES</a:t>
            </a:r>
          </a:p>
          <a:p>
            <a:pPr marL="80963" indent="0" algn="ctr">
              <a:buNone/>
            </a:pPr>
            <a:endPar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963" indent="0" algn="ctr">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BUT… </a:t>
            </a:r>
          </a:p>
        </p:txBody>
      </p:sp>
    </p:spTree>
    <p:extLst>
      <p:ext uri="{BB962C8B-B14F-4D97-AF65-F5344CB8AC3E}">
        <p14:creationId xmlns:p14="http://schemas.microsoft.com/office/powerpoint/2010/main" val="19833868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0" y="716087"/>
            <a:ext cx="9144000" cy="546200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4864" rIns="54864"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lnSpc>
                <a:spcPct val="150000"/>
              </a:lnSpc>
            </a:pP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Consumers everywhere—</a:t>
            </a:r>
            <a:r>
              <a:rPr lang="en-US" sz="24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rich and poor</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—have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hopes and aspirations</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Tapping into those strong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emotional</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sentiments and showing the consumer how the product helps them achieve their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desires</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can be a powerful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motivator</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for product use.</a:t>
            </a:r>
          </a:p>
          <a:p>
            <a:pPr>
              <a:lnSpc>
                <a:spcPct val="150000"/>
              </a:lnSpc>
            </a:pPr>
            <a:endPar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1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USAID Report, Idea to Impact</a:t>
            </a:r>
          </a:p>
        </p:txBody>
      </p:sp>
    </p:spTree>
    <p:extLst>
      <p:ext uri="{BB962C8B-B14F-4D97-AF65-F5344CB8AC3E}">
        <p14:creationId xmlns:p14="http://schemas.microsoft.com/office/powerpoint/2010/main" val="3817702846"/>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99E1E-4E30-1C41-976E-9BD4290EE06D}"/>
              </a:ext>
            </a:extLst>
          </p:cNvPr>
          <p:cNvPicPr>
            <a:picLocks noChangeAspect="1"/>
          </p:cNvPicPr>
          <p:nvPr/>
        </p:nvPicPr>
        <p:blipFill rotWithShape="1">
          <a:blip r:embed="rId3">
            <a:extLst>
              <a:ext uri="{28A0092B-C50C-407E-A947-70E740481C1C}">
                <a14:useLocalDpi xmlns:a14="http://schemas.microsoft.com/office/drawing/2010/main" val="0"/>
              </a:ext>
            </a:extLst>
          </a:blip>
          <a:srcRect l="12304" r="6577"/>
          <a:stretch/>
        </p:blipFill>
        <p:spPr>
          <a:xfrm>
            <a:off x="-1" y="18886"/>
            <a:ext cx="9144001" cy="6858000"/>
          </a:xfrm>
          <a:prstGeom prst="rect">
            <a:avLst/>
          </a:prstGeom>
        </p:spPr>
      </p:pic>
      <p:sp>
        <p:nvSpPr>
          <p:cNvPr id="3" name="Rectangle 2">
            <a:extLst>
              <a:ext uri="{FF2B5EF4-FFF2-40B4-BE49-F238E27FC236}">
                <a16:creationId xmlns:a16="http://schemas.microsoft.com/office/drawing/2014/main" id="{504E80DF-74BD-2140-89CE-4B7DAE41E33F}"/>
              </a:ext>
            </a:extLst>
          </p:cNvPr>
          <p:cNvSpPr/>
          <p:nvPr/>
        </p:nvSpPr>
        <p:spPr>
          <a:xfrm>
            <a:off x="-2" y="18886"/>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Arial"/>
              <a:ea typeface="Arial"/>
              <a:cs typeface="Arial"/>
              <a:sym typeface="Arial"/>
            </a:endParaRPr>
          </a:p>
        </p:txBody>
      </p:sp>
      <p:sp>
        <p:nvSpPr>
          <p:cNvPr id="9" name="Shape 252">
            <a:extLst>
              <a:ext uri="{FF2B5EF4-FFF2-40B4-BE49-F238E27FC236}">
                <a16:creationId xmlns:a16="http://schemas.microsoft.com/office/drawing/2014/main" id="{4CC94798-2215-364D-B651-D32D57BEE892}"/>
              </a:ext>
            </a:extLst>
          </p:cNvPr>
          <p:cNvSpPr txBox="1">
            <a:spLocks/>
          </p:cNvSpPr>
          <p:nvPr/>
        </p:nvSpPr>
        <p:spPr>
          <a:xfrm>
            <a:off x="520285" y="2125363"/>
            <a:ext cx="7908324" cy="3503467"/>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THERE ARE FUNDAMENTAL, HUMAN TRUTHS THAT HELP DRIVE DEMAND.</a:t>
            </a:r>
          </a:p>
        </p:txBody>
      </p:sp>
    </p:spTree>
    <p:extLst>
      <p:ext uri="{BB962C8B-B14F-4D97-AF65-F5344CB8AC3E}">
        <p14:creationId xmlns:p14="http://schemas.microsoft.com/office/powerpoint/2010/main" val="12941786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544998" y="1906095"/>
            <a:ext cx="7908324" cy="1812348"/>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HOW DO WE</a:t>
            </a:r>
            <a:endPar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hape 252">
            <a:extLst>
              <a:ext uri="{FF2B5EF4-FFF2-40B4-BE49-F238E27FC236}">
                <a16:creationId xmlns:a16="http://schemas.microsoft.com/office/drawing/2014/main" id="{71E7502C-07F9-934A-8FE1-7838C26A91EF}"/>
              </a:ext>
            </a:extLst>
          </p:cNvPr>
          <p:cNvSpPr txBox="1">
            <a:spLocks/>
          </p:cNvSpPr>
          <p:nvPr/>
        </p:nvSpPr>
        <p:spPr>
          <a:xfrm>
            <a:off x="-603851" y="3130716"/>
            <a:ext cx="3928773" cy="587727"/>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MAKE IT</a:t>
            </a:r>
          </a:p>
        </p:txBody>
      </p:sp>
      <p:sp>
        <p:nvSpPr>
          <p:cNvPr id="6" name="Shape 252">
            <a:extLst>
              <a:ext uri="{FF2B5EF4-FFF2-40B4-BE49-F238E27FC236}">
                <a16:creationId xmlns:a16="http://schemas.microsoft.com/office/drawing/2014/main" id="{8597BF27-8F2A-7C49-B693-74AB6DEC22CF}"/>
              </a:ext>
            </a:extLst>
          </p:cNvPr>
          <p:cNvSpPr txBox="1">
            <a:spLocks/>
          </p:cNvSpPr>
          <p:nvPr/>
        </p:nvSpPr>
        <p:spPr>
          <a:xfrm>
            <a:off x="2154956" y="2740600"/>
            <a:ext cx="6706469" cy="1205758"/>
          </a:xfrm>
          <a:prstGeom prst="rect">
            <a:avLst/>
          </a:prstGeom>
        </p:spPr>
        <p:txBody>
          <a:bodyPr>
            <a:no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rPr>
              <a:t>RELEVANT?</a:t>
            </a:r>
          </a:p>
        </p:txBody>
      </p:sp>
    </p:spTree>
    <p:extLst>
      <p:ext uri="{BB962C8B-B14F-4D97-AF65-F5344CB8AC3E}">
        <p14:creationId xmlns:p14="http://schemas.microsoft.com/office/powerpoint/2010/main" val="140913283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32</a:t>
            </a:fld>
            <a:endParaRPr/>
          </a:p>
        </p:txBody>
      </p:sp>
      <p:sp>
        <p:nvSpPr>
          <p:cNvPr id="4" name="Shape 252">
            <a:extLst>
              <a:ext uri="{FF2B5EF4-FFF2-40B4-BE49-F238E27FC236}">
                <a16:creationId xmlns:a16="http://schemas.microsoft.com/office/drawing/2014/main" id="{71E7502C-07F9-934A-8FE1-7838C26A91EF}"/>
              </a:ext>
            </a:extLst>
          </p:cNvPr>
          <p:cNvSpPr txBox="1">
            <a:spLocks/>
          </p:cNvSpPr>
          <p:nvPr/>
        </p:nvSpPr>
        <p:spPr>
          <a:xfrm>
            <a:off x="-603851" y="3130716"/>
            <a:ext cx="3928773" cy="587727"/>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MAKE IT</a:t>
            </a:r>
          </a:p>
        </p:txBody>
      </p:sp>
      <p:sp>
        <p:nvSpPr>
          <p:cNvPr id="6" name="Shape 252">
            <a:extLst>
              <a:ext uri="{FF2B5EF4-FFF2-40B4-BE49-F238E27FC236}">
                <a16:creationId xmlns:a16="http://schemas.microsoft.com/office/drawing/2014/main" id="{8597BF27-8F2A-7C49-B693-74AB6DEC22CF}"/>
              </a:ext>
            </a:extLst>
          </p:cNvPr>
          <p:cNvSpPr txBox="1">
            <a:spLocks/>
          </p:cNvSpPr>
          <p:nvPr/>
        </p:nvSpPr>
        <p:spPr>
          <a:xfrm>
            <a:off x="1984267" y="2740600"/>
            <a:ext cx="7447215" cy="587727"/>
          </a:xfrm>
          <a:prstGeom prst="rect">
            <a:avLst/>
          </a:prstGeom>
        </p:spPr>
        <p:txBody>
          <a:bodyPr>
            <a:no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rPr>
              <a:t>MEANINGFUL?</a:t>
            </a:r>
          </a:p>
        </p:txBody>
      </p:sp>
      <p:sp>
        <p:nvSpPr>
          <p:cNvPr id="7" name="Shape 252">
            <a:extLst>
              <a:ext uri="{FF2B5EF4-FFF2-40B4-BE49-F238E27FC236}">
                <a16:creationId xmlns:a16="http://schemas.microsoft.com/office/drawing/2014/main" id="{32A484EE-8585-CA44-ACFA-BEE73A49DB49}"/>
              </a:ext>
            </a:extLst>
          </p:cNvPr>
          <p:cNvSpPr txBox="1">
            <a:spLocks/>
          </p:cNvSpPr>
          <p:nvPr/>
        </p:nvSpPr>
        <p:spPr>
          <a:xfrm>
            <a:off x="544998" y="1906095"/>
            <a:ext cx="7908324" cy="1812348"/>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HOW DO WE</a:t>
            </a:r>
            <a:endPar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7435709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33</a:t>
            </a:fld>
            <a:endParaRPr/>
          </a:p>
        </p:txBody>
      </p:sp>
      <p:sp>
        <p:nvSpPr>
          <p:cNvPr id="4" name="Shape 252">
            <a:extLst>
              <a:ext uri="{FF2B5EF4-FFF2-40B4-BE49-F238E27FC236}">
                <a16:creationId xmlns:a16="http://schemas.microsoft.com/office/drawing/2014/main" id="{71E7502C-07F9-934A-8FE1-7838C26A91EF}"/>
              </a:ext>
            </a:extLst>
          </p:cNvPr>
          <p:cNvSpPr txBox="1">
            <a:spLocks/>
          </p:cNvSpPr>
          <p:nvPr/>
        </p:nvSpPr>
        <p:spPr>
          <a:xfrm>
            <a:off x="-603851" y="3130716"/>
            <a:ext cx="3928773" cy="587727"/>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MAKE IT</a:t>
            </a:r>
          </a:p>
        </p:txBody>
      </p:sp>
      <p:sp>
        <p:nvSpPr>
          <p:cNvPr id="6" name="Shape 252">
            <a:extLst>
              <a:ext uri="{FF2B5EF4-FFF2-40B4-BE49-F238E27FC236}">
                <a16:creationId xmlns:a16="http://schemas.microsoft.com/office/drawing/2014/main" id="{8597BF27-8F2A-7C49-B693-74AB6DEC22CF}"/>
              </a:ext>
            </a:extLst>
          </p:cNvPr>
          <p:cNvSpPr txBox="1">
            <a:spLocks/>
          </p:cNvSpPr>
          <p:nvPr/>
        </p:nvSpPr>
        <p:spPr>
          <a:xfrm>
            <a:off x="2154956" y="2740600"/>
            <a:ext cx="6706469" cy="587727"/>
          </a:xfrm>
          <a:prstGeom prst="rect">
            <a:avLst/>
          </a:prstGeom>
        </p:spPr>
        <p:txBody>
          <a:bodyPr>
            <a:no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rPr>
              <a:t>EASY?</a:t>
            </a:r>
          </a:p>
        </p:txBody>
      </p:sp>
      <p:sp>
        <p:nvSpPr>
          <p:cNvPr id="7" name="Shape 252">
            <a:extLst>
              <a:ext uri="{FF2B5EF4-FFF2-40B4-BE49-F238E27FC236}">
                <a16:creationId xmlns:a16="http://schemas.microsoft.com/office/drawing/2014/main" id="{F83BD9F8-255F-5F41-B4F0-5F619E859177}"/>
              </a:ext>
            </a:extLst>
          </p:cNvPr>
          <p:cNvSpPr txBox="1">
            <a:spLocks/>
          </p:cNvSpPr>
          <p:nvPr/>
        </p:nvSpPr>
        <p:spPr>
          <a:xfrm>
            <a:off x="544998" y="1906095"/>
            <a:ext cx="7908324" cy="1812348"/>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HOW DO WE</a:t>
            </a:r>
            <a:endPar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0681130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4294967295"/>
          </p:nvPr>
        </p:nvSpPr>
        <p:spPr>
          <a:xfrm>
            <a:off x="8861425" y="6657975"/>
            <a:ext cx="282575" cy="282575"/>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34</a:t>
            </a:fld>
            <a:endParaRPr/>
          </a:p>
        </p:txBody>
      </p:sp>
      <p:sp>
        <p:nvSpPr>
          <p:cNvPr id="6" name="Shape 252">
            <a:extLst>
              <a:ext uri="{FF2B5EF4-FFF2-40B4-BE49-F238E27FC236}">
                <a16:creationId xmlns:a16="http://schemas.microsoft.com/office/drawing/2014/main" id="{8597BF27-8F2A-7C49-B693-74AB6DEC22CF}"/>
              </a:ext>
            </a:extLst>
          </p:cNvPr>
          <p:cNvSpPr txBox="1">
            <a:spLocks/>
          </p:cNvSpPr>
          <p:nvPr/>
        </p:nvSpPr>
        <p:spPr>
          <a:xfrm>
            <a:off x="2154956" y="2740600"/>
            <a:ext cx="6706469" cy="3116503"/>
          </a:xfrm>
          <a:prstGeom prst="rect">
            <a:avLst/>
          </a:prstGeom>
        </p:spPr>
        <p:txBody>
          <a:bodyPr>
            <a:no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CLEARLY</a:t>
            </a:r>
            <a:b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ARTICULATING OJBECTIVE AND AUDIENCES</a:t>
            </a:r>
          </a:p>
        </p:txBody>
      </p:sp>
      <p:sp>
        <p:nvSpPr>
          <p:cNvPr id="7" name="Shape 252">
            <a:extLst>
              <a:ext uri="{FF2B5EF4-FFF2-40B4-BE49-F238E27FC236}">
                <a16:creationId xmlns:a16="http://schemas.microsoft.com/office/drawing/2014/main" id="{F83BD9F8-255F-5F41-B4F0-5F619E859177}"/>
              </a:ext>
            </a:extLst>
          </p:cNvPr>
          <p:cNvSpPr txBox="1">
            <a:spLocks/>
          </p:cNvSpPr>
          <p:nvPr/>
        </p:nvSpPr>
        <p:spPr>
          <a:xfrm>
            <a:off x="544998" y="1906095"/>
            <a:ext cx="7908324" cy="1812348"/>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buNone/>
            </a:pP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START BY </a:t>
            </a:r>
            <a:endPar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833287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a:extLst>
              <a:ext uri="{FF2B5EF4-FFF2-40B4-BE49-F238E27FC236}">
                <a16:creationId xmlns:a16="http://schemas.microsoft.com/office/drawing/2014/main" id="{A91DABB1-4528-5748-BE1E-FAE735D7DB1D}"/>
              </a:ext>
            </a:extLst>
          </p:cNvPr>
          <p:cNvSpPr txBox="1">
            <a:spLocks/>
          </p:cNvSpPr>
          <p:nvPr/>
        </p:nvSpPr>
        <p:spPr>
          <a:xfrm>
            <a:off x="3148087" y="818402"/>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a:t>Insight</a:t>
            </a:r>
            <a:endParaRPr lang="en-US" dirty="0"/>
          </a:p>
        </p:txBody>
      </p:sp>
      <p:pic>
        <p:nvPicPr>
          <p:cNvPr id="3" name="Picture 2">
            <a:extLst>
              <a:ext uri="{FF2B5EF4-FFF2-40B4-BE49-F238E27FC236}">
                <a16:creationId xmlns:a16="http://schemas.microsoft.com/office/drawing/2014/main" id="{03864BDD-81E1-EC4E-83C7-E0F5512D5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318" y="2027688"/>
            <a:ext cx="1352146" cy="1371600"/>
          </a:xfrm>
          <a:prstGeom prst="rect">
            <a:avLst/>
          </a:prstGeom>
        </p:spPr>
      </p:pic>
      <p:pic>
        <p:nvPicPr>
          <p:cNvPr id="4" name="Picture 3">
            <a:extLst>
              <a:ext uri="{FF2B5EF4-FFF2-40B4-BE49-F238E27FC236}">
                <a16:creationId xmlns:a16="http://schemas.microsoft.com/office/drawing/2014/main" id="{C155EEF9-552B-6D4D-B074-E9CB35BFE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170" y="429190"/>
            <a:ext cx="1369917" cy="1371600"/>
          </a:xfrm>
          <a:prstGeom prst="rect">
            <a:avLst/>
          </a:prstGeom>
        </p:spPr>
      </p:pic>
      <p:sp>
        <p:nvSpPr>
          <p:cNvPr id="5" name="Shape 92">
            <a:extLst>
              <a:ext uri="{FF2B5EF4-FFF2-40B4-BE49-F238E27FC236}">
                <a16:creationId xmlns:a16="http://schemas.microsoft.com/office/drawing/2014/main" id="{E1090DF6-1046-1144-A4EF-053336B079D8}"/>
              </a:ext>
            </a:extLst>
          </p:cNvPr>
          <p:cNvSpPr txBox="1">
            <a:spLocks/>
          </p:cNvSpPr>
          <p:nvPr/>
        </p:nvSpPr>
        <p:spPr>
          <a:xfrm>
            <a:off x="3108085" y="2332848"/>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dirty="0"/>
              <a:t>Strategy &amp; Tactics</a:t>
            </a:r>
          </a:p>
        </p:txBody>
      </p:sp>
      <p:pic>
        <p:nvPicPr>
          <p:cNvPr id="6" name="Picture 5">
            <a:extLst>
              <a:ext uri="{FF2B5EF4-FFF2-40B4-BE49-F238E27FC236}">
                <a16:creationId xmlns:a16="http://schemas.microsoft.com/office/drawing/2014/main" id="{8D00C515-53AD-AA4D-872F-D92EAD86C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988" y="3581172"/>
            <a:ext cx="1352550" cy="1371600"/>
          </a:xfrm>
          <a:prstGeom prst="rect">
            <a:avLst/>
          </a:prstGeom>
        </p:spPr>
      </p:pic>
      <p:sp>
        <p:nvSpPr>
          <p:cNvPr id="7" name="Shape 92">
            <a:extLst>
              <a:ext uri="{FF2B5EF4-FFF2-40B4-BE49-F238E27FC236}">
                <a16:creationId xmlns:a16="http://schemas.microsoft.com/office/drawing/2014/main" id="{D1407586-AAAB-C949-8EDD-3D334EBB0C3B}"/>
              </a:ext>
            </a:extLst>
          </p:cNvPr>
          <p:cNvSpPr txBox="1">
            <a:spLocks/>
          </p:cNvSpPr>
          <p:nvPr/>
        </p:nvSpPr>
        <p:spPr>
          <a:xfrm>
            <a:off x="3148087" y="3792320"/>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a:t>Media</a:t>
            </a:r>
            <a:endParaRPr lang="en-US" dirty="0"/>
          </a:p>
        </p:txBody>
      </p:sp>
      <p:pic>
        <p:nvPicPr>
          <p:cNvPr id="8" name="Picture 7">
            <a:extLst>
              <a:ext uri="{FF2B5EF4-FFF2-40B4-BE49-F238E27FC236}">
                <a16:creationId xmlns:a16="http://schemas.microsoft.com/office/drawing/2014/main" id="{400F66CD-2A0C-C24B-84BE-166B1F81F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988" y="4997786"/>
            <a:ext cx="1359476" cy="1371600"/>
          </a:xfrm>
          <a:prstGeom prst="rect">
            <a:avLst/>
          </a:prstGeom>
        </p:spPr>
      </p:pic>
      <p:sp>
        <p:nvSpPr>
          <p:cNvPr id="9" name="Shape 92">
            <a:extLst>
              <a:ext uri="{FF2B5EF4-FFF2-40B4-BE49-F238E27FC236}">
                <a16:creationId xmlns:a16="http://schemas.microsoft.com/office/drawing/2014/main" id="{9C14623B-6B12-E048-9480-3CCEA2921AE7}"/>
              </a:ext>
            </a:extLst>
          </p:cNvPr>
          <p:cNvSpPr txBox="1">
            <a:spLocks/>
          </p:cNvSpPr>
          <p:nvPr/>
        </p:nvSpPr>
        <p:spPr>
          <a:xfrm>
            <a:off x="3148087" y="5502369"/>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a:t>Impact</a:t>
            </a:r>
            <a:endParaRPr lang="en-US" dirty="0"/>
          </a:p>
        </p:txBody>
      </p:sp>
    </p:spTree>
    <p:extLst>
      <p:ext uri="{BB962C8B-B14F-4D97-AF65-F5344CB8AC3E}">
        <p14:creationId xmlns:p14="http://schemas.microsoft.com/office/powerpoint/2010/main" val="7745490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alphaModFix amt="84000"/>
            <a:extLst>
              <a:ext uri="{28A0092B-C50C-407E-A947-70E740481C1C}">
                <a14:useLocalDpi xmlns:a14="http://schemas.microsoft.com/office/drawing/2010/main"/>
              </a:ext>
            </a:extLst>
          </a:blip>
          <a:srcRect/>
          <a:stretch/>
        </p:blipFill>
        <p:spPr>
          <a:xfrm>
            <a:off x="0" y="0"/>
            <a:ext cx="9144000" cy="6926580"/>
          </a:xfrm>
          <a:prstGeom prst="rect">
            <a:avLst/>
          </a:prstGeom>
        </p:spPr>
      </p:pic>
      <p:sp>
        <p:nvSpPr>
          <p:cNvPr id="11" name="Rectangle 10"/>
          <p:cNvSpPr/>
          <p:nvPr/>
        </p:nvSpPr>
        <p:spPr>
          <a:xfrm>
            <a:off x="-430" y="0"/>
            <a:ext cx="9144001" cy="6926580"/>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12" name="Shape 92">
            <a:extLst>
              <a:ext uri="{FF2B5EF4-FFF2-40B4-BE49-F238E27FC236}">
                <a16:creationId xmlns:a16="http://schemas.microsoft.com/office/drawing/2014/main" id="{59496B7B-ED12-534C-A790-6E15989AA378}"/>
              </a:ext>
            </a:extLst>
          </p:cNvPr>
          <p:cNvSpPr txBox="1">
            <a:spLocks/>
          </p:cNvSpPr>
          <p:nvPr/>
        </p:nvSpPr>
        <p:spPr>
          <a:xfrm>
            <a:off x="1728361" y="674023"/>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a:t>Insight</a:t>
            </a:r>
            <a:endParaRPr lang="en-US" dirty="0"/>
          </a:p>
        </p:txBody>
      </p:sp>
      <p:pic>
        <p:nvPicPr>
          <p:cNvPr id="13" name="Picture 12">
            <a:extLst>
              <a:ext uri="{FF2B5EF4-FFF2-40B4-BE49-F238E27FC236}">
                <a16:creationId xmlns:a16="http://schemas.microsoft.com/office/drawing/2014/main" id="{D047174E-3C36-E149-A657-0F557849E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44" y="284811"/>
            <a:ext cx="1369917" cy="1371600"/>
          </a:xfrm>
          <a:prstGeom prst="rect">
            <a:avLst/>
          </a:prstGeom>
        </p:spPr>
      </p:pic>
      <p:sp>
        <p:nvSpPr>
          <p:cNvPr id="15" name="Shape 252">
            <a:extLst>
              <a:ext uri="{FF2B5EF4-FFF2-40B4-BE49-F238E27FC236}">
                <a16:creationId xmlns:a16="http://schemas.microsoft.com/office/drawing/2014/main" id="{75EBC996-09EE-D548-942C-AFF6075DFE79}"/>
              </a:ext>
            </a:extLst>
          </p:cNvPr>
          <p:cNvSpPr txBox="1">
            <a:spLocks/>
          </p:cNvSpPr>
          <p:nvPr/>
        </p:nvSpPr>
        <p:spPr>
          <a:xfrm>
            <a:off x="728180" y="1656411"/>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Who is your user? </a:t>
            </a:r>
            <a:b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is their reality like? </a:t>
            </a:r>
            <a:b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is important to them? What do they value? </a:t>
            </a:r>
            <a:b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are their ambitions? </a:t>
            </a:r>
            <a:b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makes them tick?</a:t>
            </a:r>
            <a:endParaRPr lang="en-US" sz="319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0340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1" y="2226505"/>
            <a:ext cx="9144000" cy="255550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"Facts are irrelevant. </a:t>
            </a:r>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What matters is what the consumer believes." </a:t>
            </a:r>
          </a:p>
          <a:p>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Seth Godin</a:t>
            </a:r>
          </a:p>
        </p:txBody>
      </p:sp>
    </p:spTree>
    <p:extLst>
      <p:ext uri="{BB962C8B-B14F-4D97-AF65-F5344CB8AC3E}">
        <p14:creationId xmlns:p14="http://schemas.microsoft.com/office/powerpoint/2010/main" val="3255374687"/>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alphaModFix amt="59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4" name="Rectangle 13"/>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8" name="Shape 92">
            <a:extLst>
              <a:ext uri="{FF2B5EF4-FFF2-40B4-BE49-F238E27FC236}">
                <a16:creationId xmlns:a16="http://schemas.microsoft.com/office/drawing/2014/main" id="{F4EA351A-B23A-C949-B1AD-58EE5675E12B}"/>
              </a:ext>
            </a:extLst>
          </p:cNvPr>
          <p:cNvSpPr txBox="1">
            <a:spLocks/>
          </p:cNvSpPr>
          <p:nvPr/>
        </p:nvSpPr>
        <p:spPr>
          <a:xfrm>
            <a:off x="1728361" y="674023"/>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dirty="0"/>
              <a:t>Strategy &amp; Tactics</a:t>
            </a:r>
          </a:p>
        </p:txBody>
      </p:sp>
      <p:pic>
        <p:nvPicPr>
          <p:cNvPr id="9" name="Picture 8">
            <a:extLst>
              <a:ext uri="{FF2B5EF4-FFF2-40B4-BE49-F238E27FC236}">
                <a16:creationId xmlns:a16="http://schemas.microsoft.com/office/drawing/2014/main" id="{669EAA1D-1792-0540-B27D-B89D7F451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15" y="284811"/>
            <a:ext cx="1352146" cy="1371600"/>
          </a:xfrm>
          <a:prstGeom prst="rect">
            <a:avLst/>
          </a:prstGeom>
        </p:spPr>
      </p:pic>
      <p:sp>
        <p:nvSpPr>
          <p:cNvPr id="10" name="Shape 252">
            <a:extLst>
              <a:ext uri="{FF2B5EF4-FFF2-40B4-BE49-F238E27FC236}">
                <a16:creationId xmlns:a16="http://schemas.microsoft.com/office/drawing/2014/main" id="{0D98897F-5A6B-324B-ADE9-81E84ABCC2C0}"/>
              </a:ext>
            </a:extLst>
          </p:cNvPr>
          <p:cNvSpPr txBox="1">
            <a:spLocks/>
          </p:cNvSpPr>
          <p:nvPr/>
        </p:nvSpPr>
        <p:spPr>
          <a:xfrm>
            <a:off x="728180" y="1656411"/>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do you need to say? </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How are you going to say it?</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Who is going to say it?</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emotions will we evoke?  </a:t>
            </a:r>
          </a:p>
        </p:txBody>
      </p:sp>
    </p:spTree>
    <p:extLst>
      <p:ext uri="{BB962C8B-B14F-4D97-AF65-F5344CB8AC3E}">
        <p14:creationId xmlns:p14="http://schemas.microsoft.com/office/powerpoint/2010/main" val="2106954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2"/>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21558" y="1838515"/>
            <a:ext cx="9100881" cy="3536674"/>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“I’ve learned that people will forget what you said, people will forget what you did, but people will never forget how you made them feel.”</a:t>
            </a:r>
          </a:p>
          <a:p>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MAYA ANGELOU</a:t>
            </a:r>
          </a:p>
        </p:txBody>
      </p:sp>
    </p:spTree>
    <p:extLst>
      <p:ext uri="{BB962C8B-B14F-4D97-AF65-F5344CB8AC3E}">
        <p14:creationId xmlns:p14="http://schemas.microsoft.com/office/powerpoint/2010/main" val="149035683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0" y="716087"/>
            <a:ext cx="9144000" cy="546200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4864" rIns="54864"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lnSpc>
                <a:spcPct val="150000"/>
              </a:lnSpc>
            </a:pP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Consumers everywhere—</a:t>
            </a:r>
            <a:r>
              <a:rPr lang="en-US" sz="24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rich and poor</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—have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hopes and aspirations</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Tapping into those strong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emotional</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sentiments and showing the consumer how the product helps them achieve their </a:t>
            </a:r>
            <a:r>
              <a:rPr lang="en-US" sz="2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desires</a:t>
            </a: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can be a </a:t>
            </a: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powerful </a:t>
            </a:r>
            <a:r>
              <a:rPr lang="en-US" sz="2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motivator</a:t>
            </a: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for product use.</a:t>
            </a:r>
          </a:p>
          <a:p>
            <a:pPr>
              <a:lnSpc>
                <a:spcPct val="150000"/>
              </a:lnSpc>
            </a:pPr>
            <a:endPar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18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USAID Report, Idea to Impact</a:t>
            </a:r>
          </a:p>
        </p:txBody>
      </p:sp>
    </p:spTree>
    <p:extLst>
      <p:ext uri="{BB962C8B-B14F-4D97-AF65-F5344CB8AC3E}">
        <p14:creationId xmlns:p14="http://schemas.microsoft.com/office/powerpoint/2010/main" val="309298085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E3EE71-87CF-1F4D-906D-85071AA64061}"/>
              </a:ext>
            </a:extLst>
          </p:cNvPr>
          <p:cNvPicPr>
            <a:picLocks/>
          </p:cNvPicPr>
          <p:nvPr/>
        </p:nvPicPr>
        <p:blipFill rotWithShape="1">
          <a:blip r:embed="rId2" cstate="print">
            <a:extLst>
              <a:ext uri="{28A0092B-C50C-407E-A947-70E740481C1C}">
                <a14:useLocalDpi xmlns:a14="http://schemas.microsoft.com/office/drawing/2010/main"/>
              </a:ext>
            </a:extLst>
          </a:blip>
          <a:srcRect l="11114"/>
          <a:stretch/>
        </p:blipFill>
        <p:spPr>
          <a:xfrm>
            <a:off x="0" y="0"/>
            <a:ext cx="9144000" cy="6857999"/>
          </a:xfrm>
          <a:prstGeom prst="rect">
            <a:avLst/>
          </a:prstGeom>
        </p:spPr>
      </p:pic>
      <p:sp>
        <p:nvSpPr>
          <p:cNvPr id="13" name="Rectangle 12">
            <a:extLst>
              <a:ext uri="{FF2B5EF4-FFF2-40B4-BE49-F238E27FC236}">
                <a16:creationId xmlns:a16="http://schemas.microsoft.com/office/drawing/2014/main" id="{1DC36E45-D668-7843-A5B6-57AE6C83F5C6}"/>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pic>
        <p:nvPicPr>
          <p:cNvPr id="15" name="Picture 14">
            <a:extLst>
              <a:ext uri="{FF2B5EF4-FFF2-40B4-BE49-F238E27FC236}">
                <a16:creationId xmlns:a16="http://schemas.microsoft.com/office/drawing/2014/main" id="{8856B303-DC31-4B44-A90B-B8F52265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41" y="452961"/>
            <a:ext cx="1352550" cy="1371600"/>
          </a:xfrm>
          <a:prstGeom prst="rect">
            <a:avLst/>
          </a:prstGeom>
        </p:spPr>
      </p:pic>
      <p:sp>
        <p:nvSpPr>
          <p:cNvPr id="16" name="Shape 92">
            <a:extLst>
              <a:ext uri="{FF2B5EF4-FFF2-40B4-BE49-F238E27FC236}">
                <a16:creationId xmlns:a16="http://schemas.microsoft.com/office/drawing/2014/main" id="{C18C82D4-898F-0340-A2FA-D0ECD84B5BC8}"/>
              </a:ext>
            </a:extLst>
          </p:cNvPr>
          <p:cNvSpPr txBox="1">
            <a:spLocks/>
          </p:cNvSpPr>
          <p:nvPr/>
        </p:nvSpPr>
        <p:spPr>
          <a:xfrm>
            <a:off x="1872740" y="664109"/>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a:t>Media</a:t>
            </a:r>
            <a:endParaRPr lang="en-US" dirty="0"/>
          </a:p>
        </p:txBody>
      </p:sp>
      <p:sp>
        <p:nvSpPr>
          <p:cNvPr id="17" name="Shape 252">
            <a:extLst>
              <a:ext uri="{FF2B5EF4-FFF2-40B4-BE49-F238E27FC236}">
                <a16:creationId xmlns:a16="http://schemas.microsoft.com/office/drawing/2014/main" id="{E1A89DDB-BD81-9D44-9F47-C49AA01D9C22}"/>
              </a:ext>
            </a:extLst>
          </p:cNvPr>
          <p:cNvSpPr txBox="1">
            <a:spLocks/>
          </p:cNvSpPr>
          <p:nvPr/>
        </p:nvSpPr>
        <p:spPr>
          <a:xfrm>
            <a:off x="139988" y="1756237"/>
            <a:ext cx="8817461"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lnSpc>
                <a:spcPct val="150000"/>
              </a:lnSpc>
              <a:buNone/>
            </a:pPr>
            <a:endPar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Where are you going to say it? </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Why are these the right channels?</a:t>
            </a:r>
            <a:endParaRPr lang="en-US" sz="319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113210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4" name="Shape 278">
            <a:extLst>
              <a:ext uri="{FF2B5EF4-FFF2-40B4-BE49-F238E27FC236}">
                <a16:creationId xmlns:a16="http://schemas.microsoft.com/office/drawing/2014/main" id="{FC19822B-1805-2D49-8142-7FAA56D7ED79}"/>
              </a:ext>
            </a:extLst>
          </p:cNvPr>
          <p:cNvSpPr txBox="1">
            <a:spLocks/>
          </p:cNvSpPr>
          <p:nvPr/>
        </p:nvSpPr>
        <p:spPr>
          <a:xfrm>
            <a:off x="-2" y="2365938"/>
            <a:ext cx="8013032" cy="1516505"/>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sz="6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63% </a:t>
            </a:r>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sz="2000"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OF WORLD POPULATION OWN A CELL PHONE</a:t>
            </a: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Shape 278">
            <a:extLst>
              <a:ext uri="{FF2B5EF4-FFF2-40B4-BE49-F238E27FC236}">
                <a16:creationId xmlns:a16="http://schemas.microsoft.com/office/drawing/2014/main" id="{9D33C534-F8D5-E840-8C0F-19D6BE55860C}"/>
              </a:ext>
            </a:extLst>
          </p:cNvPr>
          <p:cNvSpPr txBox="1">
            <a:spLocks/>
          </p:cNvSpPr>
          <p:nvPr/>
        </p:nvSpPr>
        <p:spPr>
          <a:xfrm>
            <a:off x="2863516" y="473162"/>
            <a:ext cx="6280484" cy="1579920"/>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a:r>
              <a:rPr lang="en-US" sz="2400" b="0"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1 in 3 of 18–24-year olds believe technology will eliminate the need for doctors</a:t>
            </a:r>
          </a:p>
        </p:txBody>
      </p:sp>
      <p:sp>
        <p:nvSpPr>
          <p:cNvPr id="7" name="Shape 278">
            <a:extLst>
              <a:ext uri="{FF2B5EF4-FFF2-40B4-BE49-F238E27FC236}">
                <a16:creationId xmlns:a16="http://schemas.microsoft.com/office/drawing/2014/main" id="{6077F69F-74E3-CC40-A5FF-171EAE6898AF}"/>
              </a:ext>
            </a:extLst>
          </p:cNvPr>
          <p:cNvSpPr txBox="1">
            <a:spLocks/>
          </p:cNvSpPr>
          <p:nvPr/>
        </p:nvSpPr>
        <p:spPr>
          <a:xfrm>
            <a:off x="2863516" y="4260413"/>
            <a:ext cx="6280484" cy="1949252"/>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a:r>
              <a:rPr lang="en-US" sz="2400" b="0"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20% of people trust information about wellness from social networks more than their doctor</a:t>
            </a:r>
          </a:p>
        </p:txBody>
      </p:sp>
      <p:sp>
        <p:nvSpPr>
          <p:cNvPr id="8" name="Shape 278">
            <a:extLst>
              <a:ext uri="{FF2B5EF4-FFF2-40B4-BE49-F238E27FC236}">
                <a16:creationId xmlns:a16="http://schemas.microsoft.com/office/drawing/2014/main" id="{F4CCC6E7-504C-5C44-B123-F9FFB911831F}"/>
              </a:ext>
            </a:extLst>
          </p:cNvPr>
          <p:cNvSpPr txBox="1">
            <a:spLocks/>
          </p:cNvSpPr>
          <p:nvPr/>
        </p:nvSpPr>
        <p:spPr>
          <a:xfrm>
            <a:off x="0" y="6587636"/>
            <a:ext cx="6280484" cy="287258"/>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a:r>
              <a:rPr lang="en-US" sz="1200" b="0" dirty="0">
                <a:solidFill>
                  <a:schemeClr val="tx2">
                    <a:lumMod val="10000"/>
                  </a:schemeClr>
                </a:solidFill>
                <a:latin typeface="Verdana" panose="020B0604030504040204" pitchFamily="34" charset="0"/>
                <a:ea typeface="Verdana" panose="020B0604030504040204" pitchFamily="34" charset="0"/>
                <a:cs typeface="Verdana" panose="020B0604030504040204" pitchFamily="34" charset="0"/>
              </a:rPr>
              <a:t>Source: McCann Truth about wellness</a:t>
            </a:r>
          </a:p>
        </p:txBody>
      </p:sp>
    </p:spTree>
    <p:extLst>
      <p:ext uri="{BB962C8B-B14F-4D97-AF65-F5344CB8AC3E}">
        <p14:creationId xmlns:p14="http://schemas.microsoft.com/office/powerpoint/2010/main" val="335285403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menWork.jpg">
            <a:extLst>
              <a:ext uri="{FF2B5EF4-FFF2-40B4-BE49-F238E27FC236}">
                <a16:creationId xmlns:a16="http://schemas.microsoft.com/office/drawing/2014/main" id="{F38F4893-57E3-3446-8083-2D7928B2959C}"/>
              </a:ext>
            </a:extLst>
          </p:cNvPr>
          <p:cNvPicPr>
            <a:picLocks noChangeAspect="1"/>
          </p:cNvPicPr>
          <p:nvPr/>
        </p:nvPicPr>
        <p:blipFill rotWithShape="1">
          <a:blip r:embed="rId3">
            <a:extLst>
              <a:ext uri="{28A0092B-C50C-407E-A947-70E740481C1C}">
                <a14:useLocalDpi xmlns:a14="http://schemas.microsoft.com/office/drawing/2010/main" val="0"/>
              </a:ext>
            </a:extLst>
          </a:blip>
          <a:srcRect r="34432" b="12577"/>
          <a:stretch/>
        </p:blipFill>
        <p:spPr>
          <a:xfrm>
            <a:off x="0" y="1"/>
            <a:ext cx="9144000" cy="6858000"/>
          </a:xfrm>
          <a:prstGeom prst="rect">
            <a:avLst/>
          </a:prstGeom>
        </p:spPr>
      </p:pic>
      <p:sp>
        <p:nvSpPr>
          <p:cNvPr id="4" name="Rectangle 3">
            <a:extLst>
              <a:ext uri="{FF2B5EF4-FFF2-40B4-BE49-F238E27FC236}">
                <a16:creationId xmlns:a16="http://schemas.microsoft.com/office/drawing/2014/main" id="{662084B0-1139-3244-9AB1-006AF2B045CF}"/>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pic>
        <p:nvPicPr>
          <p:cNvPr id="5" name="Picture 4">
            <a:extLst>
              <a:ext uri="{FF2B5EF4-FFF2-40B4-BE49-F238E27FC236}">
                <a16:creationId xmlns:a16="http://schemas.microsoft.com/office/drawing/2014/main" id="{9C1B12EB-2653-6A40-9756-7D620DFB4B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41" y="452961"/>
            <a:ext cx="1352550" cy="1371600"/>
          </a:xfrm>
          <a:prstGeom prst="rect">
            <a:avLst/>
          </a:prstGeom>
        </p:spPr>
      </p:pic>
      <p:sp>
        <p:nvSpPr>
          <p:cNvPr id="6" name="Shape 92">
            <a:extLst>
              <a:ext uri="{FF2B5EF4-FFF2-40B4-BE49-F238E27FC236}">
                <a16:creationId xmlns:a16="http://schemas.microsoft.com/office/drawing/2014/main" id="{CEFE5916-BA2A-A94C-988E-FE9125307B11}"/>
              </a:ext>
            </a:extLst>
          </p:cNvPr>
          <p:cNvSpPr txBox="1">
            <a:spLocks/>
          </p:cNvSpPr>
          <p:nvPr/>
        </p:nvSpPr>
        <p:spPr>
          <a:xfrm>
            <a:off x="1872740" y="664109"/>
            <a:ext cx="5351958" cy="593176"/>
          </a:xfrm>
          <a:prstGeom prst="rect">
            <a:avLst/>
          </a:prstGeom>
        </p:spPr>
        <p:txBody>
          <a:bodyPr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dirty="0" err="1"/>
              <a:t>IMpact</a:t>
            </a:r>
            <a:endParaRPr lang="en-US" dirty="0"/>
          </a:p>
        </p:txBody>
      </p:sp>
      <p:sp>
        <p:nvSpPr>
          <p:cNvPr id="7" name="Shape 252">
            <a:extLst>
              <a:ext uri="{FF2B5EF4-FFF2-40B4-BE49-F238E27FC236}">
                <a16:creationId xmlns:a16="http://schemas.microsoft.com/office/drawing/2014/main" id="{438CB9DE-A410-8C43-AE9D-62B916402C25}"/>
              </a:ext>
            </a:extLst>
          </p:cNvPr>
          <p:cNvSpPr txBox="1">
            <a:spLocks/>
          </p:cNvSpPr>
          <p:nvPr/>
        </p:nvSpPr>
        <p:spPr>
          <a:xfrm>
            <a:off x="617837" y="2495543"/>
            <a:ext cx="7908324" cy="4602809"/>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does success look like?</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How will you measure it? </a:t>
            </a:r>
          </a:p>
          <a:p>
            <a:pPr marL="80963" indent="0" algn="ctr">
              <a:lnSpc>
                <a:spcPct val="150000"/>
              </a:lnSpc>
              <a:buNone/>
            </a:pPr>
            <a:r>
              <a:rPr lang="en-US" sz="3200" b="1" i="1" dirty="0">
                <a:solidFill>
                  <a:schemeClr val="bg1"/>
                </a:solidFill>
                <a:latin typeface="Verdana" panose="020B0604030504040204" pitchFamily="34" charset="0"/>
                <a:ea typeface="Verdana" panose="020B0604030504040204" pitchFamily="34" charset="0"/>
                <a:cs typeface="Verdana" panose="020B0604030504040204" pitchFamily="34" charset="0"/>
              </a:rPr>
              <a:t>What will you learn and share? </a:t>
            </a:r>
            <a:endParaRPr lang="en-US" sz="319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0967259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body" idx="13"/>
          </p:nvPr>
        </p:nvSpPr>
        <p:spPr>
          <a:xfrm>
            <a:off x="500320" y="4782013"/>
            <a:ext cx="8186479" cy="593176"/>
          </a:xfrm>
          <a:prstGeom prst="rect">
            <a:avLst/>
          </a:prstGeo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Thank you </a:t>
            </a:r>
            <a:endParaRPr lang="en-US" b="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5C889553-DB9B-5F4E-B687-39C58B6040C3}"/>
              </a:ext>
            </a:extLst>
          </p:cNvPr>
          <p:cNvPicPr>
            <a:picLocks noChangeAspect="1"/>
          </p:cNvPicPr>
          <p:nvPr/>
        </p:nvPicPr>
        <p:blipFill rotWithShape="1">
          <a:blip r:embed="rId3"/>
          <a:srcRect l="15803" r="16554" b="7279"/>
          <a:stretch/>
        </p:blipFill>
        <p:spPr>
          <a:xfrm>
            <a:off x="-1" y="-192505"/>
            <a:ext cx="9144001" cy="7050505"/>
          </a:xfrm>
          <a:prstGeom prst="rect">
            <a:avLst/>
          </a:prstGeom>
        </p:spPr>
      </p:pic>
      <p:sp>
        <p:nvSpPr>
          <p:cNvPr id="5" name="Shape 278">
            <a:extLst>
              <a:ext uri="{FF2B5EF4-FFF2-40B4-BE49-F238E27FC236}">
                <a16:creationId xmlns:a16="http://schemas.microsoft.com/office/drawing/2014/main" id="{EC142C9E-9985-EA45-B93E-DA3E11A67406}"/>
              </a:ext>
            </a:extLst>
          </p:cNvPr>
          <p:cNvSpPr txBox="1">
            <a:spLocks/>
          </p:cNvSpPr>
          <p:nvPr/>
        </p:nvSpPr>
        <p:spPr>
          <a:xfrm>
            <a:off x="43119" y="2032511"/>
            <a:ext cx="9100881" cy="3046090"/>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274320" tIns="50800" rIns="50800" bIns="50800" anchor="b">
            <a:sp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rgbClr val="FFFFFF"/>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“Success is not final, failure is not fatal: it is the courage to continue that counts.” </a:t>
            </a:r>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-Winston Churchill</a:t>
            </a:r>
            <a:br>
              <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endParaRPr lang="en-US" b="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557064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rtboard 1 copy 17@4x.png">
            <a:extLst>
              <a:ext uri="{FF2B5EF4-FFF2-40B4-BE49-F238E27FC236}">
                <a16:creationId xmlns:a16="http://schemas.microsoft.com/office/drawing/2014/main" id="{C517ADDE-6C6D-AF4F-B28C-B249E069F2CC}"/>
              </a:ext>
            </a:extLst>
          </p:cNvPr>
          <p:cNvPicPr>
            <a:picLocks noChangeAspect="1"/>
          </p:cNvPicPr>
          <p:nvPr/>
        </p:nvPicPr>
        <p:blipFill>
          <a:blip r:embed="rId3">
            <a:extLst/>
          </a:blip>
          <a:srcRect l="8352" t="17288" r="8352" b="17288"/>
          <a:stretch>
            <a:fillRect/>
          </a:stretch>
        </p:blipFill>
        <p:spPr>
          <a:xfrm>
            <a:off x="0" y="1572824"/>
            <a:ext cx="8687340" cy="3648881"/>
          </a:xfrm>
          <a:prstGeom prst="rect">
            <a:avLst/>
          </a:prstGeom>
          <a:ln w="12700">
            <a:miter lim="400000"/>
          </a:ln>
        </p:spPr>
      </p:pic>
    </p:spTree>
    <p:extLst>
      <p:ext uri="{BB962C8B-B14F-4D97-AF65-F5344CB8AC3E}">
        <p14:creationId xmlns:p14="http://schemas.microsoft.com/office/powerpoint/2010/main" val="303714428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body" idx="13"/>
          </p:nvPr>
        </p:nvSpPr>
        <p:spPr>
          <a:xfrm>
            <a:off x="2336215" y="595087"/>
            <a:ext cx="4471570" cy="492313"/>
          </a:xfrm>
          <a:prstGeom prst="rect">
            <a:avLst/>
          </a:prstGeom>
        </p:spPr>
        <p:txBody>
          <a:bodyPr/>
          <a:lstStyle/>
          <a:p>
            <a:r>
              <a:t>acknowledgments</a:t>
            </a:r>
          </a:p>
        </p:txBody>
      </p:sp>
      <p:sp>
        <p:nvSpPr>
          <p:cNvPr id="289" name="Shape 289"/>
          <p:cNvSpPr>
            <a:spLocks noGrp="1"/>
          </p:cNvSpPr>
          <p:nvPr>
            <p:ph type="sldNum" sz="quarter" idx="2"/>
          </p:nvPr>
        </p:nvSpPr>
        <p:spPr>
          <a:xfrm>
            <a:off x="8896417" y="6664665"/>
            <a:ext cx="278922" cy="277063"/>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45</a:t>
            </a:fld>
            <a:endParaRPr/>
          </a:p>
        </p:txBody>
      </p:sp>
      <p:pic>
        <p:nvPicPr>
          <p:cNvPr id="4" name="Picture 3">
            <a:extLst>
              <a:ext uri="{FF2B5EF4-FFF2-40B4-BE49-F238E27FC236}">
                <a16:creationId xmlns:a16="http://schemas.microsoft.com/office/drawing/2014/main" id="{46A598E1-E75D-C04D-8DEC-BF7A494EC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877" y="3443506"/>
            <a:ext cx="1099118" cy="457397"/>
          </a:xfrm>
          <a:prstGeom prst="rect">
            <a:avLst/>
          </a:prstGeom>
        </p:spPr>
      </p:pic>
      <p:pic>
        <p:nvPicPr>
          <p:cNvPr id="6" name="Picture 5">
            <a:extLst>
              <a:ext uri="{FF2B5EF4-FFF2-40B4-BE49-F238E27FC236}">
                <a16:creationId xmlns:a16="http://schemas.microsoft.com/office/drawing/2014/main" id="{A07588CA-A32B-4148-99C6-E36DD9FD6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9464" y="4356209"/>
            <a:ext cx="1188717" cy="312419"/>
          </a:xfrm>
          <a:prstGeom prst="rect">
            <a:avLst/>
          </a:prstGeom>
        </p:spPr>
      </p:pic>
      <p:pic>
        <p:nvPicPr>
          <p:cNvPr id="8" name="Picture 7">
            <a:extLst>
              <a:ext uri="{FF2B5EF4-FFF2-40B4-BE49-F238E27FC236}">
                <a16:creationId xmlns:a16="http://schemas.microsoft.com/office/drawing/2014/main" id="{CA8C71F8-A956-EA45-BD4C-FF27AA43C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1986" y="3443506"/>
            <a:ext cx="1577302" cy="568863"/>
          </a:xfrm>
          <a:prstGeom prst="rect">
            <a:avLst/>
          </a:prstGeom>
        </p:spPr>
      </p:pic>
      <p:pic>
        <p:nvPicPr>
          <p:cNvPr id="10" name="Picture 9">
            <a:extLst>
              <a:ext uri="{FF2B5EF4-FFF2-40B4-BE49-F238E27FC236}">
                <a16:creationId xmlns:a16="http://schemas.microsoft.com/office/drawing/2014/main" id="{C9D5FDA7-D8B1-464A-8FE6-848EBDE8C2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0265" y="3320353"/>
            <a:ext cx="1053913" cy="621982"/>
          </a:xfrm>
          <a:prstGeom prst="rect">
            <a:avLst/>
          </a:prstGeom>
        </p:spPr>
      </p:pic>
      <p:pic>
        <p:nvPicPr>
          <p:cNvPr id="14" name="Picture 13">
            <a:extLst>
              <a:ext uri="{FF2B5EF4-FFF2-40B4-BE49-F238E27FC236}">
                <a16:creationId xmlns:a16="http://schemas.microsoft.com/office/drawing/2014/main" id="{FCC6FDF9-6A23-5A4F-ADCA-C875C7B32A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9095" y="4279077"/>
            <a:ext cx="1042682" cy="559085"/>
          </a:xfrm>
          <a:prstGeom prst="rect">
            <a:avLst/>
          </a:prstGeom>
        </p:spPr>
      </p:pic>
      <p:pic>
        <p:nvPicPr>
          <p:cNvPr id="16" name="Picture 15">
            <a:extLst>
              <a:ext uri="{FF2B5EF4-FFF2-40B4-BE49-F238E27FC236}">
                <a16:creationId xmlns:a16="http://schemas.microsoft.com/office/drawing/2014/main" id="{28C929E1-0BC6-464B-8BA7-6516A5E7D1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215" y="3232491"/>
            <a:ext cx="1009795" cy="862365"/>
          </a:xfrm>
          <a:prstGeom prst="rect">
            <a:avLst/>
          </a:prstGeom>
        </p:spPr>
      </p:pic>
      <p:pic>
        <p:nvPicPr>
          <p:cNvPr id="18" name="Picture 17">
            <a:extLst>
              <a:ext uri="{FF2B5EF4-FFF2-40B4-BE49-F238E27FC236}">
                <a16:creationId xmlns:a16="http://schemas.microsoft.com/office/drawing/2014/main" id="{E006A10E-B908-4C4C-A7F8-A605AB096B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125" y="4319711"/>
            <a:ext cx="1289787" cy="392930"/>
          </a:xfrm>
          <a:prstGeom prst="rect">
            <a:avLst/>
          </a:prstGeom>
        </p:spPr>
      </p:pic>
      <p:sp>
        <p:nvSpPr>
          <p:cNvPr id="28" name="Shape 282">
            <a:extLst>
              <a:ext uri="{FF2B5EF4-FFF2-40B4-BE49-F238E27FC236}">
                <a16:creationId xmlns:a16="http://schemas.microsoft.com/office/drawing/2014/main" id="{205018BA-4CF7-EE4F-9A4E-366A0995E62E}"/>
              </a:ext>
            </a:extLst>
          </p:cNvPr>
          <p:cNvSpPr txBox="1">
            <a:spLocks/>
          </p:cNvSpPr>
          <p:nvPr/>
        </p:nvSpPr>
        <p:spPr>
          <a:xfrm>
            <a:off x="1" y="1739449"/>
            <a:ext cx="9116336" cy="753132"/>
          </a:xfrm>
          <a:prstGeom prst="rect">
            <a:avLst/>
          </a:prstGeom>
        </p:spPr>
        <p:txBody>
          <a:bodyPr/>
          <a:lstStyle>
            <a:lvl1pPr marL="7493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1pPr>
            <a:lvl2pPr marL="10414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2pPr>
            <a:lvl3pPr marL="13335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3pPr>
            <a:lvl4pPr marL="16383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4pPr>
            <a:lvl5pPr marL="19304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5pPr>
            <a:lvl6pPr marL="22225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6pPr>
            <a:lvl7pPr marL="25146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7pPr>
            <a:lvl8pPr marL="28067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8pPr>
            <a:lvl9pPr marL="3098800" marR="0" indent="-533400" algn="l" defTabSz="825500" latinLnBrk="0">
              <a:lnSpc>
                <a:spcPct val="100000"/>
              </a:lnSpc>
              <a:spcBef>
                <a:spcPts val="5300"/>
              </a:spcBef>
              <a:spcAft>
                <a:spcPts val="0"/>
              </a:spcAft>
              <a:buClrTx/>
              <a:buSzPct val="171000"/>
              <a:buFontTx/>
              <a:buChar char="•"/>
              <a:tabLst/>
              <a:defRPr sz="5400" b="0" i="0" u="none" strike="noStrike" cap="none" spc="0" baseline="0">
                <a:ln>
                  <a:noFill/>
                </a:ln>
                <a:solidFill>
                  <a:srgbClr val="000000"/>
                </a:solidFill>
                <a:uFillTx/>
                <a:latin typeface="Gill Sans"/>
                <a:ea typeface="Gill Sans"/>
                <a:cs typeface="Gill Sans"/>
                <a:sym typeface="Gill Sans"/>
              </a:defRPr>
            </a:lvl9pPr>
          </a:lstStyle>
          <a:p>
            <a:pPr marL="0" indent="0" algn="ctr" defTabSz="308074" hangingPunct="1">
              <a:lnSpc>
                <a:spcPct val="130000"/>
              </a:lnSpc>
              <a:spcBef>
                <a:spcPts val="675"/>
              </a:spcBef>
              <a:buSzTx/>
              <a:buNone/>
              <a:defRPr sz="4000">
                <a:solidFill>
                  <a:srgbClr val="53585F"/>
                </a:solidFill>
                <a:latin typeface="Georgia"/>
                <a:ea typeface="Georgia"/>
                <a:cs typeface="Georgia"/>
                <a:sym typeface="Georgia"/>
              </a:defRPr>
            </a:pPr>
            <a:r>
              <a:rPr lang="en-US" sz="1600" i="1" dirty="0">
                <a:sym typeface="Georgia"/>
              </a:rPr>
              <a:t>This program is made possible by the generous assistance from the American people through the U.S. Agency for International Development (USAID) in partnership with PEPFAR. </a:t>
            </a:r>
            <a:br>
              <a:rPr lang="en-US" sz="1600" i="1" dirty="0">
                <a:sym typeface="Georgia"/>
              </a:rPr>
            </a:br>
            <a:r>
              <a:rPr lang="en-US" sz="1600" i="1" dirty="0">
                <a:sym typeface="Georgia"/>
              </a:rPr>
              <a:t>The contents do not necessarily reflect the views of USAID or the United States Government.</a:t>
            </a:r>
            <a:endParaRPr lang="en-US" sz="1600" i="1" dirty="0">
              <a:solidFill>
                <a:srgbClr val="53585F"/>
              </a:solidFill>
              <a:latin typeface="Georgia"/>
              <a:ea typeface="Georgia"/>
              <a:cs typeface="Georgia"/>
              <a:sym typeface="Georgia"/>
            </a:endParaRPr>
          </a:p>
        </p:txBody>
      </p:sp>
      <p:pic>
        <p:nvPicPr>
          <p:cNvPr id="3" name="Picture 2">
            <a:extLst>
              <a:ext uri="{FF2B5EF4-FFF2-40B4-BE49-F238E27FC236}">
                <a16:creationId xmlns:a16="http://schemas.microsoft.com/office/drawing/2014/main" id="{E8A2320D-D0D4-7548-A2B2-089E506147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5878" y="4119170"/>
            <a:ext cx="2014685" cy="994698"/>
          </a:xfrm>
          <a:prstGeom prst="rect">
            <a:avLst/>
          </a:prstGeom>
        </p:spPr>
      </p:pic>
    </p:spTree>
    <p:extLst>
      <p:ext uri="{BB962C8B-B14F-4D97-AF65-F5344CB8AC3E}">
        <p14:creationId xmlns:p14="http://schemas.microsoft.com/office/powerpoint/2010/main" val="143533811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11" name="Shape 252">
            <a:extLst>
              <a:ext uri="{FF2B5EF4-FFF2-40B4-BE49-F238E27FC236}">
                <a16:creationId xmlns:a16="http://schemas.microsoft.com/office/drawing/2014/main" id="{76C2C222-2424-E74D-91EA-630E33E8B796}"/>
              </a:ext>
            </a:extLst>
          </p:cNvPr>
          <p:cNvSpPr txBox="1">
            <a:spLocks/>
          </p:cNvSpPr>
          <p:nvPr/>
        </p:nvSpPr>
        <p:spPr>
          <a:xfrm>
            <a:off x="655570" y="2155105"/>
            <a:ext cx="6635565" cy="4502870"/>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WHAT IS </a:t>
            </a:r>
          </a:p>
          <a:p>
            <a:pPr marL="80963" indent="0">
              <a:buNone/>
            </a:pPr>
            <a:r>
              <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rPr>
              <a:t>DEMAND CREATION? </a:t>
            </a:r>
          </a:p>
        </p:txBody>
      </p:sp>
    </p:spTree>
    <p:extLst>
      <p:ext uri="{BB962C8B-B14F-4D97-AF65-F5344CB8AC3E}">
        <p14:creationId xmlns:p14="http://schemas.microsoft.com/office/powerpoint/2010/main" val="127364808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7" name="Shape 234">
            <a:extLst>
              <a:ext uri="{FF2B5EF4-FFF2-40B4-BE49-F238E27FC236}">
                <a16:creationId xmlns:a16="http://schemas.microsoft.com/office/drawing/2014/main" id="{8497DDC1-0C0E-BA4C-A181-F7C8B666D237}"/>
              </a:ext>
            </a:extLst>
          </p:cNvPr>
          <p:cNvSpPr txBox="1">
            <a:spLocks/>
          </p:cNvSpPr>
          <p:nvPr/>
        </p:nvSpPr>
        <p:spPr>
          <a:xfrm>
            <a:off x="-1" y="-240632"/>
            <a:ext cx="9126366" cy="7339261"/>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ctr">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…Advertising</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Marketing</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Social Marketing</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DEMAND GENERATION</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PROMOTION</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INTERPERSONAL COMMUNICATION</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Behavioral economics</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Health Communications</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800"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p:txBody>
      </p:sp>
    </p:spTree>
    <p:extLst>
      <p:ext uri="{BB962C8B-B14F-4D97-AF65-F5344CB8AC3E}">
        <p14:creationId xmlns:p14="http://schemas.microsoft.com/office/powerpoint/2010/main" val="360387408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7" name="Shape 234">
            <a:extLst>
              <a:ext uri="{FF2B5EF4-FFF2-40B4-BE49-F238E27FC236}">
                <a16:creationId xmlns:a16="http://schemas.microsoft.com/office/drawing/2014/main" id="{8497DDC1-0C0E-BA4C-A181-F7C8B666D237}"/>
              </a:ext>
            </a:extLst>
          </p:cNvPr>
          <p:cNvSpPr txBox="1">
            <a:spLocks/>
          </p:cNvSpPr>
          <p:nvPr/>
        </p:nvSpPr>
        <p:spPr>
          <a:xfrm>
            <a:off x="-2" y="-240632"/>
            <a:ext cx="9820658" cy="7339261"/>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ctr">
            <a:normAutofit/>
          </a:bodyPr>
          <a:lstStyle>
            <a:lvl1pPr marL="0" marR="0" indent="0" algn="l" defTabSz="309563" eaLnBrk="1" latinLnBrk="0" hangingPunct="1">
              <a:lnSpc>
                <a:spcPct val="100000"/>
              </a:lnSpc>
              <a:spcBef>
                <a:spcPts val="0"/>
              </a:spcBef>
              <a:spcAft>
                <a:spcPts val="0"/>
              </a:spcAft>
              <a:buClrTx/>
              <a:buSzTx/>
              <a:buFontTx/>
              <a:buNone/>
              <a:tabLst/>
              <a:defRPr sz="3188" b="1" i="0" u="none" strike="noStrike" cap="all" spc="319" baseline="0">
                <a:ln>
                  <a:noFill/>
                </a:ln>
                <a:solidFill>
                  <a:schemeClr val="accent4">
                    <a:hueOff val="384618"/>
                    <a:satOff val="3869"/>
                    <a:lumOff val="5802"/>
                  </a:schemeClr>
                </a:solidFill>
                <a:uFillTx/>
                <a:latin typeface="+mn-lt"/>
                <a:ea typeface="+mn-ea"/>
                <a:cs typeface="+mn-cs"/>
                <a:sym typeface="FuturaBT-Bold"/>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Health promotion</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SBCC</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Communication for development</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Market shaping</a:t>
            </a:r>
          </a:p>
          <a:p>
            <a:pPr algn="ctr">
              <a:lnSpc>
                <a:spcPct val="140000"/>
              </a:lnSpc>
              <a:defRPr sz="4800" cap="all" spc="48">
                <a:solidFill>
                  <a:srgbClr val="53585F"/>
                </a:solidFill>
                <a:latin typeface="Futura"/>
                <a:ea typeface="Futura"/>
                <a:cs typeface="Futura"/>
                <a:sym typeface="Futura"/>
              </a:defRPr>
            </a:pP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Strategic communications</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 Behavior change Communications</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Design Thinking </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Human Centered Design</a:t>
            </a:r>
            <a:b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sz="2800" spc="48" dirty="0">
              <a:solidFill>
                <a:schemeClr val="bg1"/>
              </a:solidFill>
              <a:latin typeface="Verdana" panose="020B0604030504040204" pitchFamily="34" charset="0"/>
              <a:ea typeface="Verdana" panose="020B0604030504040204" pitchFamily="34" charset="0"/>
              <a:cs typeface="Verdana" panose="020B0604030504040204" pitchFamily="34" charset="0"/>
              <a:sym typeface="Futura"/>
            </a:endParaRPr>
          </a:p>
        </p:txBody>
      </p:sp>
    </p:spTree>
    <p:extLst>
      <p:ext uri="{BB962C8B-B14F-4D97-AF65-F5344CB8AC3E}">
        <p14:creationId xmlns:p14="http://schemas.microsoft.com/office/powerpoint/2010/main" val="199833171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sp>
        <p:nvSpPr>
          <p:cNvPr id="13" name="Shape 252">
            <a:extLst>
              <a:ext uri="{FF2B5EF4-FFF2-40B4-BE49-F238E27FC236}">
                <a16:creationId xmlns:a16="http://schemas.microsoft.com/office/drawing/2014/main" id="{BFE87B19-6EC9-474E-88FA-26435E24E3CA}"/>
              </a:ext>
            </a:extLst>
          </p:cNvPr>
          <p:cNvSpPr txBox="1">
            <a:spLocks/>
          </p:cNvSpPr>
          <p:nvPr/>
        </p:nvSpPr>
        <p:spPr>
          <a:xfrm>
            <a:off x="135280" y="5696333"/>
            <a:ext cx="8873440" cy="4502870"/>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 FOR INNOVATION</a:t>
            </a:r>
            <a:endParaRPr lang="en-US" sz="6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CEB30BFF-C469-1545-9985-59A4F30BD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5" y="-2250730"/>
            <a:ext cx="9108730" cy="9108730"/>
          </a:xfrm>
          <a:prstGeom prst="rect">
            <a:avLst/>
          </a:prstGeom>
        </p:spPr>
      </p:pic>
    </p:spTree>
    <p:extLst>
      <p:ext uri="{BB962C8B-B14F-4D97-AF65-F5344CB8AC3E}">
        <p14:creationId xmlns:p14="http://schemas.microsoft.com/office/powerpoint/2010/main" val="361739330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5" name="Shape 252">
            <a:extLst>
              <a:ext uri="{FF2B5EF4-FFF2-40B4-BE49-F238E27FC236}">
                <a16:creationId xmlns:a16="http://schemas.microsoft.com/office/drawing/2014/main" id="{7DF80E6C-4B8A-E94B-AE8E-3B9B1FB1BE91}"/>
              </a:ext>
            </a:extLst>
          </p:cNvPr>
          <p:cNvSpPr txBox="1">
            <a:spLocks/>
          </p:cNvSpPr>
          <p:nvPr/>
        </p:nvSpPr>
        <p:spPr>
          <a:xfrm>
            <a:off x="270560" y="3317657"/>
            <a:ext cx="6982855" cy="972442"/>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3190" b="1" dirty="0">
                <a:solidFill>
                  <a:schemeClr val="bg1"/>
                </a:solidFill>
                <a:latin typeface="Verdana" panose="020B0604030504040204" pitchFamily="34" charset="0"/>
                <a:ea typeface="Verdana" panose="020B0604030504040204" pitchFamily="34" charset="0"/>
                <a:cs typeface="Verdana" panose="020B0604030504040204" pitchFamily="34" charset="0"/>
              </a:rPr>
              <a:t>First, a CELEBRATION</a:t>
            </a:r>
          </a:p>
        </p:txBody>
      </p:sp>
      <p:pic>
        <p:nvPicPr>
          <p:cNvPr id="2" name="Picture 1">
            <a:extLst>
              <a:ext uri="{FF2B5EF4-FFF2-40B4-BE49-F238E27FC236}">
                <a16:creationId xmlns:a16="http://schemas.microsoft.com/office/drawing/2014/main" id="{8C8D543F-99AA-6E4F-B58B-59CBED84AEDF}"/>
              </a:ext>
            </a:extLst>
          </p:cNvPr>
          <p:cNvPicPr>
            <a:picLocks noChangeAspect="1"/>
          </p:cNvPicPr>
          <p:nvPr/>
        </p:nvPicPr>
        <p:blipFill rotWithShape="1">
          <a:blip r:embed="rId3"/>
          <a:srcRect l="14611" t="7285" r="16058" b="4418"/>
          <a:stretch/>
        </p:blipFill>
        <p:spPr>
          <a:xfrm>
            <a:off x="0" y="1"/>
            <a:ext cx="9144000" cy="6858000"/>
          </a:xfrm>
          <a:prstGeom prst="rect">
            <a:avLst/>
          </a:prstGeom>
        </p:spPr>
      </p:pic>
      <p:sp>
        <p:nvSpPr>
          <p:cNvPr id="10" name="Rectangle 9">
            <a:extLst>
              <a:ext uri="{FF2B5EF4-FFF2-40B4-BE49-F238E27FC236}">
                <a16:creationId xmlns:a16="http://schemas.microsoft.com/office/drawing/2014/main" id="{7C26B5B5-10D3-BD4B-9A29-9A9782286943}"/>
              </a:ext>
            </a:extLst>
          </p:cNvPr>
          <p:cNvSpPr/>
          <p:nvPr/>
        </p:nvSpPr>
        <p:spPr>
          <a:xfrm>
            <a:off x="-1" y="-25038"/>
            <a:ext cx="9144001" cy="6908075"/>
          </a:xfrm>
          <a:prstGeom prst="rect">
            <a:avLst/>
          </a:prstGeom>
          <a:solidFill>
            <a:schemeClr val="tx2">
              <a:lumMod val="10000"/>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Arial"/>
              <a:ea typeface="Arial"/>
              <a:cs typeface="Arial"/>
              <a:sym typeface="Arial"/>
            </a:endParaRPr>
          </a:p>
        </p:txBody>
      </p:sp>
      <p:sp>
        <p:nvSpPr>
          <p:cNvPr id="11" name="Shape 252">
            <a:extLst>
              <a:ext uri="{FF2B5EF4-FFF2-40B4-BE49-F238E27FC236}">
                <a16:creationId xmlns:a16="http://schemas.microsoft.com/office/drawing/2014/main" id="{76C2C222-2424-E74D-91EA-630E33E8B796}"/>
              </a:ext>
            </a:extLst>
          </p:cNvPr>
          <p:cNvSpPr txBox="1">
            <a:spLocks/>
          </p:cNvSpPr>
          <p:nvPr/>
        </p:nvSpPr>
        <p:spPr>
          <a:xfrm>
            <a:off x="617850" y="870001"/>
            <a:ext cx="6635565" cy="5061241"/>
          </a:xfrm>
          <a:prstGeom prst="rect">
            <a:avLst/>
          </a:prstGeom>
        </p:spPr>
        <p:txBody>
          <a:bodyPr>
            <a:normAutofit/>
          </a:bodyPr>
          <a:lstStyle>
            <a:lvl1pPr marL="28098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1pPr>
            <a:lvl2pPr marL="39052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2pPr>
            <a:lvl3pPr marL="5000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3pPr>
            <a:lvl4pPr marL="61436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4pPr>
            <a:lvl5pPr marL="72390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5pPr>
            <a:lvl6pPr marL="833438"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6pPr>
            <a:lvl7pPr marL="942975"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7pPr>
            <a:lvl8pPr marL="1052513"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8pPr>
            <a:lvl9pPr marL="1162050" marR="0" indent="-200025" algn="l" defTabSz="309563" eaLnBrk="1" latinLnBrk="0" hangingPunct="1">
              <a:lnSpc>
                <a:spcPct val="100000"/>
              </a:lnSpc>
              <a:spcBef>
                <a:spcPts val="1988"/>
              </a:spcBef>
              <a:spcAft>
                <a:spcPts val="0"/>
              </a:spcAft>
              <a:buClrTx/>
              <a:buSzPct val="171000"/>
              <a:buFontTx/>
              <a:buChar char="•"/>
              <a:tabLst/>
              <a:defRPr sz="2025" b="0" i="0" u="none" strike="noStrike" cap="none" spc="0" baseline="0">
                <a:ln>
                  <a:noFill/>
                </a:ln>
                <a:solidFill>
                  <a:srgbClr val="000000"/>
                </a:solidFill>
                <a:uFillTx/>
                <a:latin typeface="Gill Sans"/>
                <a:ea typeface="Gill Sans"/>
                <a:cs typeface="Gill Sans"/>
                <a:sym typeface="Gill Sans"/>
              </a:defRPr>
            </a:lvl9pPr>
          </a:lstStyle>
          <a:p>
            <a:pPr marL="80963" indent="0">
              <a:buNone/>
            </a:pP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Demand Creation: </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Activities to increase awareness and uptake of behaviors, products, and services among specific audiences</a:t>
            </a:r>
            <a:endPar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7669907"/>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BT-Medium"/>
        <a:ea typeface="FuturaBT-Medium"/>
        <a:cs typeface="FuturaBT-Medium"/>
      </a:majorFont>
      <a:minorFont>
        <a:latin typeface="FuturaBT-Bold"/>
        <a:ea typeface="FuturaBT-Bold"/>
        <a:cs typeface="FuturaB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all" spc="419" normalizeH="0" baseline="0">
            <a:ln>
              <a:noFill/>
            </a:ln>
            <a:solidFill>
              <a:srgbClr val="FFFFFF"/>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D00ED3E8-2DBD-2B4C-9726-C67F5AC0183D}" vid="{067DDC86-1B29-8145-B8D6-1BAC84723EA2}"/>
    </a:ext>
  </a:extLst>
</a:theme>
</file>

<file path=ppt/theme/theme2.xml><?xml version="1.0" encoding="utf-8"?>
<a:theme xmlns:a="http://schemas.openxmlformats.org/drawingml/2006/main" name="1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BT-Medium"/>
        <a:ea typeface="FuturaBT-Medium"/>
        <a:cs typeface="FuturaBT-Medium"/>
      </a:majorFont>
      <a:minorFont>
        <a:latin typeface="FuturaBT-Bold"/>
        <a:ea typeface="FuturaBT-Bold"/>
        <a:cs typeface="FuturaB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all" spc="419" normalizeH="0" baseline="0">
            <a:ln>
              <a:noFill/>
            </a:ln>
            <a:solidFill>
              <a:srgbClr val="FFFFFF"/>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D00ED3E8-2DBD-2B4C-9726-C67F5AC0183D}" vid="{067DDC86-1B29-8145-B8D6-1BAC84723EA2}"/>
    </a:ext>
  </a:extLst>
</a:theme>
</file>

<file path=ppt/theme/theme3.xml><?xml version="1.0" encoding="utf-8"?>
<a:theme xmlns:a="http://schemas.openxmlformats.org/drawingml/2006/main" name="2_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BT-Medium"/>
        <a:ea typeface="FuturaBT-Medium"/>
        <a:cs typeface="FuturaBT-Medium"/>
      </a:majorFont>
      <a:minorFont>
        <a:latin typeface="FuturaBT-Bold"/>
        <a:ea typeface="FuturaBT-Bold"/>
        <a:cs typeface="FuturaB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all" spc="419" normalizeH="0" baseline="0">
            <a:ln>
              <a:noFill/>
            </a:ln>
            <a:solidFill>
              <a:srgbClr val="FFFFFF"/>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D00ED3E8-2DBD-2B4C-9726-C67F5AC0183D}" vid="{067DDC86-1B29-8145-B8D6-1BAC84723EA2}"/>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BT-Medium"/>
        <a:ea typeface="FuturaBT-Medium"/>
        <a:cs typeface="FuturaBT-Medium"/>
      </a:majorFont>
      <a:minorFont>
        <a:latin typeface="FuturaBT-Bold"/>
        <a:ea typeface="FuturaBT-Bold"/>
        <a:cs typeface="FuturaBT-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6000" b="0" i="0" u="none" strike="noStrike" cap="all" spc="419" normalizeH="0" baseline="0">
            <a:ln>
              <a:noFill/>
            </a:ln>
            <a:solidFill>
              <a:srgbClr val="FFFFFF"/>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08C2B42C94B0418029E051C067C78A" ma:contentTypeVersion="12" ma:contentTypeDescription="Create a new document." ma:contentTypeScope="" ma:versionID="24b223759c7234d37e1f0638c8a83a84">
  <xsd:schema xmlns:xsd="http://www.w3.org/2001/XMLSchema" xmlns:xs="http://www.w3.org/2001/XMLSchema" xmlns:p="http://schemas.microsoft.com/office/2006/metadata/properties" xmlns:ns2="561bca6f-9954-42fd-b857-2658e174678f" xmlns:ns3="4d70f775-b816-4d34-b2bf-d63fcbaa68fe" targetNamespace="http://schemas.microsoft.com/office/2006/metadata/properties" ma:root="true" ma:fieldsID="d988e975eaedfde40378fc18e7d31e6d" ns2:_="" ns3:_="">
    <xsd:import namespace="561bca6f-9954-42fd-b857-2658e174678f"/>
    <xsd:import namespace="4d70f775-b816-4d34-b2bf-d63fcbaa68fe"/>
    <xsd:element name="properties">
      <xsd:complexType>
        <xsd:sequence>
          <xsd:element name="documentManagement">
            <xsd:complexType>
              <xsd:all>
                <xsd:element ref="ns2:Category" minOccurs="0"/>
                <xsd:element ref="ns2:Conference_x0020_or_x0020_Event" minOccurs="0"/>
                <xsd:element ref="ns2:Final_x002f_Submitted" minOccurs="0"/>
                <xsd:element ref="ns3:SharedWithUsers" minOccurs="0"/>
                <xsd:element ref="ns3:SharedWithDetails" minOccurs="0"/>
                <xsd:element ref="ns3:LastSharedByUser" minOccurs="0"/>
                <xsd:element ref="ns3:LastSharedByTime" minOccurs="0"/>
                <xsd:element ref="ns2:MediaServiceMetadata" minOccurs="0"/>
                <xsd:element ref="ns2:MediaServiceFastMetadata"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1bca6f-9954-42fd-b857-2658e174678f" elementFormDefault="qualified">
    <xsd:import namespace="http://schemas.microsoft.com/office/2006/documentManagement/types"/>
    <xsd:import namespace="http://schemas.microsoft.com/office/infopath/2007/PartnerControls"/>
    <xsd:element name="Category" ma:index="2" nillable="true" ma:displayName="Category" ma:default="Logistics" ma:format="Dropdown" ma:internalName="Category">
      <xsd:simpleType>
        <xsd:restriction base="dms:Choice">
          <xsd:enumeration value="Archive"/>
          <xsd:enumeration value="Logistics"/>
          <xsd:enumeration value="Communications"/>
          <xsd:enumeration value="Organizational"/>
          <xsd:enumeration value="Pre-conference/Satellite Session"/>
          <xsd:enumeration value="Abstracts - Submitted"/>
          <xsd:enumeration value="Abstracts - Accepted"/>
          <xsd:enumeration value="Abstracts - Rejected"/>
        </xsd:restriction>
      </xsd:simpleType>
    </xsd:element>
    <xsd:element name="Conference_x0020_or_x0020_Event" ma:index="3" nillable="true" ma:displayName="Conference or Event" ma:format="Dropdown" ma:internalName="Conference_x0020_or_x0020_Event">
      <xsd:simpleType>
        <xsd:restriction base="dms:Choice">
          <xsd:enumeration value="General"/>
          <xsd:enumeration value="AIDS"/>
          <xsd:enumeration value="CROI"/>
          <xsd:enumeration value="Global HSR"/>
          <xsd:enumeration value="HIV R4P"/>
          <xsd:enumeration value="HIV&amp;Women"/>
          <xsd:enumeration value="IAS"/>
          <xsd:enumeration value="ICASA"/>
          <xsd:enumeration value="IHEA"/>
          <xsd:enumeration value="SA AIDS"/>
        </xsd:restriction>
      </xsd:simpleType>
    </xsd:element>
    <xsd:element name="Final_x002f_Submitted" ma:index="4" nillable="true" ma:displayName="Final/Submitted" ma:default="1" ma:internalName="Final_x002f_Submitted">
      <xsd:simpleType>
        <xsd:restriction base="dms:Boolean"/>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Year" ma:index="17" nillable="true" ma:displayName="Year" ma:format="Dropdown" ma:internalName="Year">
      <xsd:simpleType>
        <xsd:restriction base="dms:Choice">
          <xsd:enumeration value="2015"/>
          <xsd:enumeration value="2016"/>
          <xsd:enumeration value="2017"/>
          <xsd:enumeration value="2018"/>
          <xsd:enumeration value="2019"/>
          <xsd:enumeration value="2020"/>
        </xsd:restriction>
      </xsd:simpleType>
    </xsd:element>
  </xsd:schema>
  <xsd:schema xmlns:xsd="http://www.w3.org/2001/XMLSchema" xmlns:xs="http://www.w3.org/2001/XMLSchema" xmlns:dms="http://schemas.microsoft.com/office/2006/documentManagement/types" xmlns:pc="http://schemas.microsoft.com/office/infopath/2007/PartnerControls" targetNamespace="4d70f775-b816-4d34-b2bf-d63fcbaa68fe" elementFormDefault="qualified">
    <xsd:import namespace="http://schemas.microsoft.com/office/2006/documentManagement/types"/>
    <xsd:import namespace="http://schemas.microsoft.com/office/infopath/2007/PartnerControls"/>
    <xsd:element name="SharedWithUsers" ma:index="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561bca6f-9954-42fd-b857-2658e174678f">Pre-conference/Satellite Session</Category>
    <Final_x002f_Submitted xmlns="561bca6f-9954-42fd-b857-2658e174678f">true</Final_x002f_Submitted>
    <Year xmlns="561bca6f-9954-42fd-b857-2658e174678f">2018</Year>
    <Conference_x0020_or_x0020_Event xmlns="561bca6f-9954-42fd-b857-2658e174678f">AIDS</Conference_x0020_or_x0020_Event>
  </documentManagement>
</p:properties>
</file>

<file path=customXml/itemProps1.xml><?xml version="1.0" encoding="utf-8"?>
<ds:datastoreItem xmlns:ds="http://schemas.openxmlformats.org/officeDocument/2006/customXml" ds:itemID="{6D68FD2B-CE8E-4AB4-9B5B-4E689A489D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1bca6f-9954-42fd-b857-2658e174678f"/>
    <ds:schemaRef ds:uri="4d70f775-b816-4d34-b2bf-d63fcbaa68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4E236F-A6B1-4F20-BE53-EBBA99315C8F}">
  <ds:schemaRefs>
    <ds:schemaRef ds:uri="http://schemas.microsoft.com/sharepoint/v3/contenttype/forms"/>
  </ds:schemaRefs>
</ds:datastoreItem>
</file>

<file path=customXml/itemProps3.xml><?xml version="1.0" encoding="utf-8"?>
<ds:datastoreItem xmlns:ds="http://schemas.openxmlformats.org/officeDocument/2006/customXml" ds:itemID="{E7ECFE28-0649-4334-BB60-ACA82F1463D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d70f775-b816-4d34-b2bf-d63fcbaa68fe"/>
    <ds:schemaRef ds:uri="561bca6f-9954-42fd-b857-2658e174678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White</Template>
  <TotalTime>1793</TotalTime>
  <Words>1689</Words>
  <Application>Microsoft Macintosh PowerPoint</Application>
  <PresentationFormat>On-screen Show (4:3)</PresentationFormat>
  <Paragraphs>242</Paragraphs>
  <Slides>45</Slides>
  <Notes>36</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45</vt:i4>
      </vt:variant>
    </vt:vector>
  </HeadingPairs>
  <TitlesOfParts>
    <vt:vector size="61" baseType="lpstr">
      <vt:lpstr>Arial</vt:lpstr>
      <vt:lpstr>Arial Narrow</vt:lpstr>
      <vt:lpstr>Calibri</vt:lpstr>
      <vt:lpstr>Cambria</vt:lpstr>
      <vt:lpstr>Courier New</vt:lpstr>
      <vt:lpstr>Futura</vt:lpstr>
      <vt:lpstr>FuturaBT-Bold</vt:lpstr>
      <vt:lpstr>FuturaBT-Medium</vt:lpstr>
      <vt:lpstr>Georgia</vt:lpstr>
      <vt:lpstr>Gill Sans</vt:lpstr>
      <vt:lpstr>Helvetica Light</vt:lpstr>
      <vt:lpstr>Helvetica Neue</vt:lpstr>
      <vt:lpstr>Verdana</vt:lpstr>
      <vt:lpstr>White</vt:lpstr>
      <vt:lpstr>1_White</vt:lpstr>
      <vt:lpstr>2_White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Essie Quakyi</dc:creator>
  <cp:lastModifiedBy>Briana Ferrigno</cp:lastModifiedBy>
  <cp:revision>72</cp:revision>
  <cp:lastPrinted>2018-07-20T21:04:42Z</cp:lastPrinted>
  <dcterms:created xsi:type="dcterms:W3CDTF">2018-06-06T14:58:21Z</dcterms:created>
  <dcterms:modified xsi:type="dcterms:W3CDTF">2018-07-21T00:22:04Z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0x010100CA08C2B42C94B0418029E051C067C78A</vt:lpwstr>
  </property>
</Properties>
</file>